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7"/>
  </p:notesMasterIdLst>
  <p:sldIdLst>
    <p:sldId id="256" r:id="rId2"/>
    <p:sldId id="257" r:id="rId3"/>
    <p:sldId id="261" r:id="rId4"/>
    <p:sldId id="277" r:id="rId5"/>
    <p:sldId id="279" r:id="rId6"/>
    <p:sldId id="280" r:id="rId7"/>
    <p:sldId id="274" r:id="rId8"/>
    <p:sldId id="281" r:id="rId9"/>
    <p:sldId id="262" r:id="rId10"/>
    <p:sldId id="266" r:id="rId11"/>
    <p:sldId id="267" r:id="rId12"/>
    <p:sldId id="263" r:id="rId13"/>
    <p:sldId id="264" r:id="rId14"/>
    <p:sldId id="269" r:id="rId15"/>
    <p:sldId id="268" r:id="rId16"/>
    <p:sldId id="278" r:id="rId17"/>
    <p:sldId id="265" r:id="rId18"/>
    <p:sldId id="271" r:id="rId19"/>
    <p:sldId id="272" r:id="rId20"/>
    <p:sldId id="273" r:id="rId21"/>
    <p:sldId id="282" r:id="rId22"/>
    <p:sldId id="283" r:id="rId23"/>
    <p:sldId id="284" r:id="rId24"/>
    <p:sldId id="285"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487" autoAdjust="0"/>
  </p:normalViewPr>
  <p:slideViewPr>
    <p:cSldViewPr snapToGrid="0">
      <p:cViewPr varScale="1">
        <p:scale>
          <a:sx n="81" d="100"/>
          <a:sy n="81" d="100"/>
        </p:scale>
        <p:origin x="1752" y="13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545B0-C670-45FA-B21A-80C44E0E9FA6}" type="datetimeFigureOut">
              <a:rPr lang="en-AU" smtClean="0"/>
              <a:t>20/06/2025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7B4DE4-2E27-4F94-B1B5-0CCC872ECD5B}" type="slidenum">
              <a:rPr lang="en-AU" smtClean="0"/>
              <a:t>‹#›</a:t>
            </a:fld>
            <a:endParaRPr lang="en-AU"/>
          </a:p>
        </p:txBody>
      </p:sp>
    </p:spTree>
    <p:extLst>
      <p:ext uri="{BB962C8B-B14F-4D97-AF65-F5344CB8AC3E}">
        <p14:creationId xmlns:p14="http://schemas.microsoft.com/office/powerpoint/2010/main" val="667613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is a CRM</a:t>
            </a:r>
          </a:p>
          <a:p>
            <a:endParaRPr lang="en-AU" dirty="0"/>
          </a:p>
          <a:p>
            <a:pPr marL="171450" indent="-171450">
              <a:buFontTx/>
              <a:buChar char="-"/>
            </a:pPr>
            <a:r>
              <a:rPr lang="en-AU" sz="1200" b="0" i="0" kern="1200" dirty="0">
                <a:solidFill>
                  <a:schemeClr val="tx1"/>
                </a:solidFill>
                <a:effectLst/>
                <a:latin typeface="+mn-lt"/>
                <a:ea typeface="+mn-ea"/>
                <a:cs typeface="+mn-cs"/>
              </a:rPr>
              <a:t>Customer Relationship Management</a:t>
            </a:r>
          </a:p>
          <a:p>
            <a:pPr marL="171450" indent="-171450">
              <a:buFontTx/>
              <a:buChar char="-"/>
            </a:pPr>
            <a:r>
              <a:rPr lang="en-AU" sz="1200" b="0" i="0" kern="1200" dirty="0">
                <a:solidFill>
                  <a:schemeClr val="tx1"/>
                </a:solidFill>
                <a:effectLst/>
                <a:latin typeface="+mn-lt"/>
                <a:ea typeface="+mn-ea"/>
                <a:cs typeface="+mn-cs"/>
              </a:rPr>
              <a:t>Helps businesses manage interactions</a:t>
            </a:r>
          </a:p>
          <a:p>
            <a:pPr marL="171450" indent="-171450">
              <a:buFontTx/>
              <a:buChar char="-"/>
            </a:pPr>
            <a:r>
              <a:rPr lang="en-AU" sz="1200" b="0" i="0" kern="1200" dirty="0">
                <a:solidFill>
                  <a:schemeClr val="tx1"/>
                </a:solidFill>
                <a:effectLst/>
                <a:latin typeface="+mn-lt"/>
                <a:ea typeface="+mn-ea"/>
                <a:cs typeface="+mn-cs"/>
              </a:rPr>
              <a:t>Track Companies: Invoice, Quotes, Leads</a:t>
            </a:r>
          </a:p>
        </p:txBody>
      </p:sp>
      <p:sp>
        <p:nvSpPr>
          <p:cNvPr id="4" name="Slide Number Placeholder 3"/>
          <p:cNvSpPr>
            <a:spLocks noGrp="1"/>
          </p:cNvSpPr>
          <p:nvPr>
            <p:ph type="sldNum" sz="quarter" idx="5"/>
          </p:nvPr>
        </p:nvSpPr>
        <p:spPr/>
        <p:txBody>
          <a:bodyPr/>
          <a:lstStyle/>
          <a:p>
            <a:fld id="{3F7B4DE4-2E27-4F94-B1B5-0CCC872ECD5B}" type="slidenum">
              <a:rPr lang="en-AU" smtClean="0"/>
              <a:t>2</a:t>
            </a:fld>
            <a:endParaRPr lang="en-AU"/>
          </a:p>
        </p:txBody>
      </p:sp>
    </p:spTree>
    <p:extLst>
      <p:ext uri="{BB962C8B-B14F-4D97-AF65-F5344CB8AC3E}">
        <p14:creationId xmlns:p14="http://schemas.microsoft.com/office/powerpoint/2010/main" val="3500239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Contacts</a:t>
            </a:r>
          </a:p>
          <a:p>
            <a:endParaRPr lang="en-AU" dirty="0"/>
          </a:p>
          <a:p>
            <a:pPr marL="171450" indent="-171450">
              <a:buFontTx/>
              <a:buChar char="-"/>
            </a:pPr>
            <a:r>
              <a:rPr lang="en-AU" dirty="0"/>
              <a:t>Contacts represent individual people</a:t>
            </a:r>
          </a:p>
          <a:p>
            <a:pPr marL="171450" indent="-171450">
              <a:buFontTx/>
              <a:buChar char="-"/>
            </a:pPr>
            <a:r>
              <a:rPr lang="en-AU" dirty="0"/>
              <a:t>Contacts can be linked to many companies</a:t>
            </a:r>
          </a:p>
          <a:p>
            <a:pPr marL="171450" indent="-171450">
              <a:buFontTx/>
              <a:buChar char="-"/>
            </a:pPr>
            <a:r>
              <a:rPr lang="en-US" dirty="0"/>
              <a:t>Each contact stores details like name, phone number and email</a:t>
            </a:r>
          </a:p>
          <a:p>
            <a:pPr marL="171450" indent="-171450">
              <a:buFontTx/>
              <a:buChar char="-"/>
            </a:pPr>
            <a:r>
              <a:rPr lang="en-US" dirty="0"/>
              <a:t>They can be assigned to leads, quotes or invoices to show who the point of contact is</a:t>
            </a:r>
          </a:p>
          <a:p>
            <a:pPr marL="171450" indent="-171450">
              <a:buFontTx/>
              <a:buChar char="-"/>
            </a:pPr>
            <a:r>
              <a:rPr lang="en-US" dirty="0"/>
              <a:t>Allows to keep track and reference individuals to companies</a:t>
            </a:r>
            <a:endParaRPr lang="en-AU" dirty="0"/>
          </a:p>
        </p:txBody>
      </p:sp>
      <p:sp>
        <p:nvSpPr>
          <p:cNvPr id="4" name="Slide Number Placeholder 3"/>
          <p:cNvSpPr>
            <a:spLocks noGrp="1"/>
          </p:cNvSpPr>
          <p:nvPr>
            <p:ph type="sldNum" sz="quarter" idx="5"/>
          </p:nvPr>
        </p:nvSpPr>
        <p:spPr/>
        <p:txBody>
          <a:bodyPr/>
          <a:lstStyle/>
          <a:p>
            <a:fld id="{3F7B4DE4-2E27-4F94-B1B5-0CCC872ECD5B}" type="slidenum">
              <a:rPr lang="en-AU" smtClean="0"/>
              <a:t>11</a:t>
            </a:fld>
            <a:endParaRPr lang="en-AU"/>
          </a:p>
        </p:txBody>
      </p:sp>
    </p:spTree>
    <p:extLst>
      <p:ext uri="{BB962C8B-B14F-4D97-AF65-F5344CB8AC3E}">
        <p14:creationId xmlns:p14="http://schemas.microsoft.com/office/powerpoint/2010/main" val="878341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Leads</a:t>
            </a:r>
          </a:p>
          <a:p>
            <a:endParaRPr lang="en-AU" dirty="0"/>
          </a:p>
          <a:p>
            <a:pPr marL="171450" indent="-171450">
              <a:buFontTx/>
              <a:buChar char="-"/>
            </a:pPr>
            <a:r>
              <a:rPr lang="en-AU" dirty="0"/>
              <a:t>T</a:t>
            </a:r>
            <a:r>
              <a:rPr lang="en-US" dirty="0"/>
              <a:t>hey represent potential customers or clients who have shown interest but haven’t been converted yet</a:t>
            </a:r>
          </a:p>
          <a:p>
            <a:pPr marL="171450" indent="-171450">
              <a:buFontTx/>
              <a:buChar char="-"/>
            </a:pPr>
            <a:r>
              <a:rPr lang="en-US" dirty="0"/>
              <a:t>Lead in the system stores information such as their company, contact details, lead status, estimated price, last contacted and notes</a:t>
            </a:r>
          </a:p>
          <a:p>
            <a:pPr marL="171450" indent="-171450">
              <a:buFontTx/>
              <a:buChar char="-"/>
            </a:pPr>
            <a:r>
              <a:rPr lang="en-US" dirty="0"/>
              <a:t>Goal was to make lead tracking simple</a:t>
            </a:r>
            <a:endParaRPr lang="en-AU" dirty="0"/>
          </a:p>
        </p:txBody>
      </p:sp>
      <p:sp>
        <p:nvSpPr>
          <p:cNvPr id="4" name="Slide Number Placeholder 3"/>
          <p:cNvSpPr>
            <a:spLocks noGrp="1"/>
          </p:cNvSpPr>
          <p:nvPr>
            <p:ph type="sldNum" sz="quarter" idx="5"/>
          </p:nvPr>
        </p:nvSpPr>
        <p:spPr/>
        <p:txBody>
          <a:bodyPr/>
          <a:lstStyle/>
          <a:p>
            <a:fld id="{3F7B4DE4-2E27-4F94-B1B5-0CCC872ECD5B}" type="slidenum">
              <a:rPr lang="en-AU" smtClean="0"/>
              <a:t>12</a:t>
            </a:fld>
            <a:endParaRPr lang="en-AU"/>
          </a:p>
        </p:txBody>
      </p:sp>
    </p:spTree>
    <p:extLst>
      <p:ext uri="{BB962C8B-B14F-4D97-AF65-F5344CB8AC3E}">
        <p14:creationId xmlns:p14="http://schemas.microsoft.com/office/powerpoint/2010/main" val="2230695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Quotes</a:t>
            </a:r>
          </a:p>
          <a:p>
            <a:endParaRPr lang="en-AU"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Quotes allow users to create detailed price offers to companies.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 quote is made up of multiple </a:t>
            </a:r>
            <a:r>
              <a:rPr lang="en-US" b="1" dirty="0"/>
              <a:t>quote items</a:t>
            </a:r>
            <a:r>
              <a:rPr lang="en-US" dirty="0"/>
              <a:t> – these are the individual products or services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Each quote item includes a </a:t>
            </a:r>
            <a:r>
              <a:rPr lang="en-US" b="1" dirty="0"/>
              <a:t>description</a:t>
            </a:r>
            <a:r>
              <a:rPr lang="en-US" dirty="0"/>
              <a:t> and a </a:t>
            </a:r>
            <a:r>
              <a:rPr lang="en-US" b="1" dirty="0"/>
              <a:t>price</a:t>
            </a:r>
            <a:endParaRPr lang="en-AU"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total value of a quote is automatically calculated from the item prices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Quotes are linked to a company to stay organized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Quotes also have the option to be exported into a pdf</a:t>
            </a:r>
          </a:p>
        </p:txBody>
      </p:sp>
      <p:sp>
        <p:nvSpPr>
          <p:cNvPr id="4" name="Slide Number Placeholder 3"/>
          <p:cNvSpPr>
            <a:spLocks noGrp="1"/>
          </p:cNvSpPr>
          <p:nvPr>
            <p:ph type="sldNum" sz="quarter" idx="5"/>
          </p:nvPr>
        </p:nvSpPr>
        <p:spPr/>
        <p:txBody>
          <a:bodyPr/>
          <a:lstStyle/>
          <a:p>
            <a:fld id="{3F7B4DE4-2E27-4F94-B1B5-0CCC872ECD5B}" type="slidenum">
              <a:rPr lang="en-AU" smtClean="0"/>
              <a:t>13</a:t>
            </a:fld>
            <a:endParaRPr lang="en-AU"/>
          </a:p>
        </p:txBody>
      </p:sp>
    </p:spTree>
    <p:extLst>
      <p:ext uri="{BB962C8B-B14F-4D97-AF65-F5344CB8AC3E}">
        <p14:creationId xmlns:p14="http://schemas.microsoft.com/office/powerpoint/2010/main" val="312617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Invoices</a:t>
            </a:r>
          </a:p>
          <a:p>
            <a:endParaRPr lang="en-AU"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Invoices allow users to create detailed price offers to companies.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 invoice is made up of multiple </a:t>
            </a:r>
            <a:r>
              <a:rPr lang="en-US" b="1" dirty="0"/>
              <a:t>invoice items</a:t>
            </a:r>
            <a:r>
              <a:rPr lang="en-US" dirty="0"/>
              <a:t> – these are the individual products or services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Each invoice item includes a </a:t>
            </a:r>
            <a:r>
              <a:rPr lang="en-US" b="1" dirty="0"/>
              <a:t>description</a:t>
            </a:r>
            <a:r>
              <a:rPr lang="en-US" dirty="0"/>
              <a:t> and a </a:t>
            </a:r>
            <a:r>
              <a:rPr lang="en-US" b="1" dirty="0"/>
              <a:t>price</a:t>
            </a:r>
            <a:endParaRPr lang="en-AU"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total value of an invoice is automatically calculated from the item prices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Invoices are linked to a company and also can be linked to a quote to stay organized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Both invoice and quote are very similar, and I ended up using the same structure to create both of them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Invoices also have the option to be exported into a pdf</a:t>
            </a:r>
          </a:p>
          <a:p>
            <a:endParaRPr lang="en-AU" dirty="0"/>
          </a:p>
        </p:txBody>
      </p:sp>
      <p:sp>
        <p:nvSpPr>
          <p:cNvPr id="4" name="Slide Number Placeholder 3"/>
          <p:cNvSpPr>
            <a:spLocks noGrp="1"/>
          </p:cNvSpPr>
          <p:nvPr>
            <p:ph type="sldNum" sz="quarter" idx="5"/>
          </p:nvPr>
        </p:nvSpPr>
        <p:spPr/>
        <p:txBody>
          <a:bodyPr/>
          <a:lstStyle/>
          <a:p>
            <a:fld id="{3F7B4DE4-2E27-4F94-B1B5-0CCC872ECD5B}" type="slidenum">
              <a:rPr lang="en-AU" smtClean="0"/>
              <a:t>14</a:t>
            </a:fld>
            <a:endParaRPr lang="en-AU"/>
          </a:p>
        </p:txBody>
      </p:sp>
    </p:spTree>
    <p:extLst>
      <p:ext uri="{BB962C8B-B14F-4D97-AF65-F5344CB8AC3E}">
        <p14:creationId xmlns:p14="http://schemas.microsoft.com/office/powerpoint/2010/main" val="360487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Firms Views</a:t>
            </a:r>
          </a:p>
          <a:p>
            <a:endParaRPr lang="en-AU" dirty="0"/>
          </a:p>
          <a:p>
            <a:pPr marL="171450" indent="-171450">
              <a:buFontTx/>
              <a:buChar char="-"/>
            </a:pPr>
            <a:r>
              <a:rPr lang="en-AU" dirty="0"/>
              <a:t>These links in the navigation bar show all the corresponding items in the firm</a:t>
            </a:r>
          </a:p>
          <a:p>
            <a:pPr marL="171450" indent="-171450">
              <a:buFontTx/>
              <a:buChar char="-"/>
            </a:pPr>
            <a:r>
              <a:rPr lang="en-AU" dirty="0"/>
              <a:t>This allows easy access to any item you need</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3F7B4DE4-2E27-4F94-B1B5-0CCC872ECD5B}" type="slidenum">
              <a:rPr lang="en-AU" smtClean="0"/>
              <a:t>15</a:t>
            </a:fld>
            <a:endParaRPr lang="en-AU"/>
          </a:p>
        </p:txBody>
      </p:sp>
    </p:spTree>
    <p:extLst>
      <p:ext uri="{BB962C8B-B14F-4D97-AF65-F5344CB8AC3E}">
        <p14:creationId xmlns:p14="http://schemas.microsoft.com/office/powerpoint/2010/main" val="2872533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F15F3-1A9D-B19A-F78B-E02155C41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8ECFE-3CA2-54D2-AB5A-814573152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E656F-5187-448C-B312-90A22014F310}"/>
              </a:ext>
            </a:extLst>
          </p:cNvPr>
          <p:cNvSpPr>
            <a:spLocks noGrp="1"/>
          </p:cNvSpPr>
          <p:nvPr>
            <p:ph type="body" idx="1"/>
          </p:nvPr>
        </p:nvSpPr>
        <p:spPr/>
        <p:txBody>
          <a:bodyPr/>
          <a:lstStyle/>
          <a:p>
            <a:pPr marL="0" indent="0">
              <a:buFontTx/>
              <a:buNone/>
            </a:pPr>
            <a:r>
              <a:rPr lang="en-AU" dirty="0"/>
              <a:t>Reporting</a:t>
            </a:r>
          </a:p>
          <a:p>
            <a:pPr marL="0" indent="0">
              <a:buFontTx/>
              <a:buNone/>
            </a:pPr>
            <a:endParaRPr lang="en-AU" dirty="0"/>
          </a:p>
          <a:p>
            <a:pPr marL="171450" indent="-171450">
              <a:buFontTx/>
              <a:buChar char="-"/>
            </a:pPr>
            <a:r>
              <a:rPr lang="en-AU" dirty="0"/>
              <a:t>On the left is an Invoice in the CRM and on the right is a PDF on that invoice</a:t>
            </a:r>
            <a:endParaRPr lang="en-US"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dirty="0"/>
              <a:t>The CRM </a:t>
            </a:r>
            <a:r>
              <a:rPr lang="en-US" dirty="0"/>
              <a:t>includes a </a:t>
            </a:r>
            <a:r>
              <a:rPr lang="en-US" b="1" dirty="0"/>
              <a:t>reporting feature</a:t>
            </a:r>
            <a:r>
              <a:rPr lang="en-US" dirty="0"/>
              <a:t> to track there quotes and invoice through </a:t>
            </a:r>
            <a:r>
              <a:rPr lang="en-US" b="1" dirty="0"/>
              <a:t>PDFs</a:t>
            </a:r>
          </a:p>
          <a:p>
            <a:pPr marL="171450" indent="-171450">
              <a:buFontTx/>
              <a:buChar char="-"/>
            </a:pPr>
            <a:r>
              <a:rPr lang="en-US" dirty="0"/>
              <a:t>I designed the reports to be </a:t>
            </a:r>
            <a:r>
              <a:rPr lang="en-US" b="1" dirty="0"/>
              <a:t>clear and visual</a:t>
            </a:r>
          </a:p>
          <a:p>
            <a:pPr marL="171450" indent="-171450">
              <a:buFontTx/>
              <a:buChar char="-"/>
            </a:pPr>
            <a:r>
              <a:rPr lang="en-US" b="0" dirty="0"/>
              <a:t>Reporting will </a:t>
            </a:r>
            <a:r>
              <a:rPr lang="en-US" dirty="0"/>
              <a:t>make it easier to share reports with managers or clients</a:t>
            </a:r>
            <a:endParaRPr lang="en-AU" b="0" dirty="0"/>
          </a:p>
        </p:txBody>
      </p:sp>
      <p:sp>
        <p:nvSpPr>
          <p:cNvPr id="4" name="Slide Number Placeholder 3">
            <a:extLst>
              <a:ext uri="{FF2B5EF4-FFF2-40B4-BE49-F238E27FC236}">
                <a16:creationId xmlns:a16="http://schemas.microsoft.com/office/drawing/2014/main" id="{B747F194-61C1-5307-2EA5-5CE2C961B1C4}"/>
              </a:ext>
            </a:extLst>
          </p:cNvPr>
          <p:cNvSpPr>
            <a:spLocks noGrp="1"/>
          </p:cNvSpPr>
          <p:nvPr>
            <p:ph type="sldNum" sz="quarter" idx="5"/>
          </p:nvPr>
        </p:nvSpPr>
        <p:spPr/>
        <p:txBody>
          <a:bodyPr/>
          <a:lstStyle/>
          <a:p>
            <a:fld id="{3F7B4DE4-2E27-4F94-B1B5-0CCC872ECD5B}" type="slidenum">
              <a:rPr lang="en-AU" smtClean="0"/>
              <a:t>16</a:t>
            </a:fld>
            <a:endParaRPr lang="en-AU"/>
          </a:p>
        </p:txBody>
      </p:sp>
    </p:spTree>
    <p:extLst>
      <p:ext uri="{BB962C8B-B14F-4D97-AF65-F5344CB8AC3E}">
        <p14:creationId xmlns:p14="http://schemas.microsoft.com/office/powerpoint/2010/main" val="963307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3E8AD-2E23-C6C0-48F0-A15516F275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3E7A6-78C6-FAF2-E4E6-BC3F1BA2E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F28D32-F254-DD43-FE57-3F5B8151B8A5}"/>
              </a:ext>
            </a:extLst>
          </p:cNvPr>
          <p:cNvSpPr>
            <a:spLocks noGrp="1"/>
          </p:cNvSpPr>
          <p:nvPr>
            <p:ph type="body" idx="1"/>
          </p:nvPr>
        </p:nvSpPr>
        <p:spPr/>
        <p:txBody>
          <a:bodyPr/>
          <a:lstStyle/>
          <a:p>
            <a:r>
              <a:rPr lang="en-US" sz="12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How did I make the App?</a:t>
            </a:r>
          </a:p>
          <a:p>
            <a:endParaRPr lang="en-US" sz="12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endParaRPr>
          </a:p>
          <a:p>
            <a:pPr marL="171450" indent="-171450">
              <a:buFontTx/>
              <a:buChar char="-"/>
            </a:pPr>
            <a:r>
              <a:rPr lang="en-US" b="1" dirty="0"/>
              <a:t>Django</a:t>
            </a:r>
            <a:r>
              <a:rPr lang="en-US" dirty="0"/>
              <a:t>, which is a powerful web framework for Python</a:t>
            </a:r>
          </a:p>
          <a:p>
            <a:pPr marL="171450" indent="-171450">
              <a:buFontTx/>
              <a:buChar char="-"/>
            </a:pPr>
            <a:r>
              <a:rPr lang="en-US" dirty="0"/>
              <a:t>Quickly set up the core functionality of the app</a:t>
            </a:r>
          </a:p>
          <a:p>
            <a:pPr marL="171450" indent="-171450">
              <a:buFontTx/>
              <a:buChar char="-"/>
            </a:pPr>
            <a:r>
              <a:rPr lang="en-US" dirty="0"/>
              <a:t>Features:</a:t>
            </a:r>
          </a:p>
          <a:p>
            <a:pPr marL="628650" lvl="1" indent="-171450">
              <a:buFontTx/>
              <a:buChar char="-"/>
            </a:pPr>
            <a:r>
              <a:rPr lang="en-US" dirty="0"/>
              <a:t>Admin panel </a:t>
            </a:r>
          </a:p>
          <a:p>
            <a:pPr marL="628650" lvl="1" indent="-171450">
              <a:buFontTx/>
              <a:buChar char="-"/>
            </a:pPr>
            <a:r>
              <a:rPr lang="en-US" dirty="0"/>
              <a:t>Authentication system </a:t>
            </a:r>
          </a:p>
          <a:p>
            <a:pPr marL="628650" lvl="1" indent="-171450">
              <a:buFontTx/>
              <a:buChar char="-"/>
            </a:pPr>
            <a:r>
              <a:rPr lang="en-US" dirty="0"/>
              <a:t>URL routing</a:t>
            </a:r>
          </a:p>
          <a:p>
            <a:pPr marL="628650" lvl="1" indent="-171450">
              <a:buFontTx/>
              <a:buChar char="-"/>
            </a:pPr>
            <a:r>
              <a:rPr lang="en-US" dirty="0"/>
              <a:t>Security</a:t>
            </a:r>
          </a:p>
          <a:p>
            <a:pPr marL="171450" lvl="0" indent="-171450">
              <a:buFontTx/>
              <a:buChar char="-"/>
            </a:pPr>
            <a:r>
              <a:rPr lang="en-US" dirty="0"/>
              <a:t>Started by designing </a:t>
            </a:r>
            <a:r>
              <a:rPr lang="en-US" b="1" dirty="0"/>
              <a:t>Models </a:t>
            </a:r>
            <a:r>
              <a:rPr lang="en-US" b="0" dirty="0"/>
              <a:t>– SQL Tables </a:t>
            </a:r>
            <a:endParaRPr lang="en-US" b="1" dirty="0"/>
          </a:p>
          <a:p>
            <a:pPr marL="171450" lvl="0" indent="-171450">
              <a:buFontTx/>
              <a:buChar char="-"/>
            </a:pPr>
            <a:r>
              <a:rPr lang="en-US" b="1" dirty="0"/>
              <a:t>Views</a:t>
            </a:r>
            <a:r>
              <a:rPr lang="en-US" dirty="0"/>
              <a:t> to handle user interactions and connect them with the models</a:t>
            </a:r>
          </a:p>
          <a:p>
            <a:pPr marL="171450" lvl="0" indent="-171450">
              <a:buFontTx/>
              <a:buChar char="-"/>
            </a:pPr>
            <a:r>
              <a:rPr lang="en-US" b="1" dirty="0"/>
              <a:t>HTML templates</a:t>
            </a:r>
            <a:r>
              <a:rPr lang="en-US" dirty="0"/>
              <a:t> and used </a:t>
            </a:r>
            <a:r>
              <a:rPr lang="en-US" b="1" dirty="0"/>
              <a:t>Bootstrap</a:t>
            </a:r>
          </a:p>
          <a:p>
            <a:pPr marL="171450" lvl="0" indent="-171450">
              <a:buFontTx/>
              <a:buChar char="-"/>
            </a:pPr>
            <a:r>
              <a:rPr lang="en-US" dirty="0"/>
              <a:t>Implemented </a:t>
            </a:r>
            <a:r>
              <a:rPr lang="en-US" b="1" dirty="0"/>
              <a:t>permissions and user roles</a:t>
            </a:r>
          </a:p>
          <a:p>
            <a:pPr marL="171450" lvl="0" indent="-171450">
              <a:buFontTx/>
              <a:buChar char="-"/>
            </a:pPr>
            <a:r>
              <a:rPr lang="en-US" b="1" dirty="0"/>
              <a:t>Forms and F</a:t>
            </a:r>
            <a:r>
              <a:rPr lang="en-AU" b="1" dirty="0" err="1"/>
              <a:t>ormsets</a:t>
            </a:r>
            <a:r>
              <a:rPr lang="en-AU" dirty="0"/>
              <a:t> to create and edit data</a:t>
            </a:r>
          </a:p>
        </p:txBody>
      </p:sp>
      <p:sp>
        <p:nvSpPr>
          <p:cNvPr id="4" name="Slide Number Placeholder 3">
            <a:extLst>
              <a:ext uri="{FF2B5EF4-FFF2-40B4-BE49-F238E27FC236}">
                <a16:creationId xmlns:a16="http://schemas.microsoft.com/office/drawing/2014/main" id="{6E25D293-AAC8-2223-EB5E-24C3CFF48B0B}"/>
              </a:ext>
            </a:extLst>
          </p:cNvPr>
          <p:cNvSpPr>
            <a:spLocks noGrp="1"/>
          </p:cNvSpPr>
          <p:nvPr>
            <p:ph type="sldNum" sz="quarter" idx="5"/>
          </p:nvPr>
        </p:nvSpPr>
        <p:spPr/>
        <p:txBody>
          <a:bodyPr/>
          <a:lstStyle/>
          <a:p>
            <a:fld id="{3F7B4DE4-2E27-4F94-B1B5-0CCC872ECD5B}" type="slidenum">
              <a:rPr lang="en-AU" smtClean="0"/>
              <a:t>17</a:t>
            </a:fld>
            <a:endParaRPr lang="en-AU"/>
          </a:p>
        </p:txBody>
      </p:sp>
    </p:spTree>
    <p:extLst>
      <p:ext uri="{BB962C8B-B14F-4D97-AF65-F5344CB8AC3E}">
        <p14:creationId xmlns:p14="http://schemas.microsoft.com/office/powerpoint/2010/main" val="2244044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Django Models</a:t>
            </a:r>
          </a:p>
          <a:p>
            <a:endParaRPr lang="en-AU" dirty="0"/>
          </a:p>
          <a:p>
            <a:pPr marL="171450" indent="-171450">
              <a:buFontTx/>
              <a:buChar char="-"/>
            </a:pPr>
            <a:r>
              <a:rPr lang="en-US" dirty="0"/>
              <a:t>Django models define the structure of your database using Python classes.</a:t>
            </a:r>
          </a:p>
          <a:p>
            <a:pPr marL="171450" indent="-171450">
              <a:buFontTx/>
              <a:buChar char="-"/>
            </a:pPr>
            <a:r>
              <a:rPr lang="en-US" dirty="0"/>
              <a:t>Each model maps to a </a:t>
            </a:r>
            <a:r>
              <a:rPr lang="en-US" b="1" dirty="0"/>
              <a:t>database table</a:t>
            </a:r>
            <a:r>
              <a:rPr lang="en-US" dirty="0"/>
              <a:t> automatically.</a:t>
            </a:r>
          </a:p>
          <a:p>
            <a:pPr marL="171450" indent="-171450">
              <a:buFontTx/>
              <a:buChar char="-"/>
            </a:pPr>
            <a:r>
              <a:rPr lang="en-US" dirty="0"/>
              <a:t>Django’s </a:t>
            </a:r>
            <a:r>
              <a:rPr lang="en-US" b="1" dirty="0"/>
              <a:t>ORM (Object-Relational Mapper)</a:t>
            </a:r>
            <a:r>
              <a:rPr lang="en-US" dirty="0"/>
              <a:t> lets you interact with the database using Python instead of SQL.</a:t>
            </a:r>
          </a:p>
          <a:p>
            <a:pPr marL="171450" indent="-171450">
              <a:buFontTx/>
              <a:buChar char="-"/>
            </a:pPr>
            <a:r>
              <a:rPr lang="en-US" dirty="0"/>
              <a:t>Models are reusable, secure, and easy to update</a:t>
            </a:r>
          </a:p>
          <a:p>
            <a:pPr marL="171450" indent="-171450">
              <a:buFontTx/>
              <a:buChar char="-"/>
            </a:pPr>
            <a:r>
              <a:rPr lang="en-US" b="1" dirty="0"/>
              <a:t>Custom methods</a:t>
            </a:r>
            <a:r>
              <a:rPr lang="en-US" dirty="0"/>
              <a:t> inside models can be added for extra logic like calculating totals or formatting a string</a:t>
            </a:r>
          </a:p>
          <a:p>
            <a:pPr marL="0" indent="0">
              <a:buFontTx/>
              <a:buNone/>
            </a:pPr>
            <a:endParaRPr lang="en-AU" dirty="0"/>
          </a:p>
          <a:p>
            <a:pPr marL="0" indent="0">
              <a:buFontTx/>
              <a:buNone/>
            </a:pPr>
            <a:r>
              <a:rPr lang="en-AU" dirty="0"/>
              <a:t>An example of a model would be this **Show Model**</a:t>
            </a:r>
            <a:endParaRPr lang="en-US" dirty="0"/>
          </a:p>
        </p:txBody>
      </p:sp>
      <p:sp>
        <p:nvSpPr>
          <p:cNvPr id="4" name="Slide Number Placeholder 3"/>
          <p:cNvSpPr>
            <a:spLocks noGrp="1"/>
          </p:cNvSpPr>
          <p:nvPr>
            <p:ph type="sldNum" sz="quarter" idx="5"/>
          </p:nvPr>
        </p:nvSpPr>
        <p:spPr/>
        <p:txBody>
          <a:bodyPr/>
          <a:lstStyle/>
          <a:p>
            <a:fld id="{3F7B4DE4-2E27-4F94-B1B5-0CCC872ECD5B}" type="slidenum">
              <a:rPr lang="en-AU" smtClean="0"/>
              <a:t>18</a:t>
            </a:fld>
            <a:endParaRPr lang="en-AU"/>
          </a:p>
        </p:txBody>
      </p:sp>
    </p:spTree>
    <p:extLst>
      <p:ext uri="{BB962C8B-B14F-4D97-AF65-F5344CB8AC3E}">
        <p14:creationId xmlns:p14="http://schemas.microsoft.com/office/powerpoint/2010/main" val="2336003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6CC37-3CA3-96D6-E124-D1A7D881B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1A2DB-D687-B5DA-DD86-245A313DD4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08A32-F9AA-B530-CEA2-07EB04301DDF}"/>
              </a:ext>
            </a:extLst>
          </p:cNvPr>
          <p:cNvSpPr>
            <a:spLocks noGrp="1"/>
          </p:cNvSpPr>
          <p:nvPr>
            <p:ph type="body" idx="1"/>
          </p:nvPr>
        </p:nvSpPr>
        <p:spPr/>
        <p:txBody>
          <a:bodyPr/>
          <a:lstStyle/>
          <a:p>
            <a:r>
              <a:rPr lang="en-AU" dirty="0"/>
              <a:t>Django Model Forms</a:t>
            </a:r>
          </a:p>
          <a:p>
            <a:endParaRPr lang="en-AU" dirty="0"/>
          </a:p>
          <a:p>
            <a:pPr marL="171450" indent="-171450">
              <a:buFontTx/>
              <a:buChar char="-"/>
            </a:pPr>
            <a:r>
              <a:rPr lang="en-US" dirty="0"/>
              <a:t>Django Model Forms automatically </a:t>
            </a:r>
            <a:r>
              <a:rPr lang="en-US" b="1" dirty="0"/>
              <a:t>create forms based on your models</a:t>
            </a:r>
            <a:r>
              <a:rPr lang="en-US" dirty="0"/>
              <a:t>.</a:t>
            </a:r>
          </a:p>
          <a:p>
            <a:pPr marL="171450" indent="-171450">
              <a:buFontTx/>
              <a:buChar char="-"/>
            </a:pPr>
            <a:r>
              <a:rPr lang="en-US" dirty="0"/>
              <a:t>They save time by </a:t>
            </a:r>
            <a:r>
              <a:rPr lang="en-US" b="1" dirty="0"/>
              <a:t>generating input fields </a:t>
            </a:r>
            <a:r>
              <a:rPr lang="en-US" dirty="0"/>
              <a:t>that match the </a:t>
            </a:r>
            <a:r>
              <a:rPr lang="en-US" b="1" dirty="0"/>
              <a:t>model fields</a:t>
            </a:r>
            <a:r>
              <a:rPr lang="en-US" dirty="0"/>
              <a:t>.</a:t>
            </a:r>
          </a:p>
          <a:p>
            <a:pPr marL="171450" indent="-171450">
              <a:buFontTx/>
              <a:buChar char="-"/>
            </a:pPr>
            <a:r>
              <a:rPr lang="en-US" b="1" dirty="0"/>
              <a:t>Validation and saving data </a:t>
            </a:r>
            <a:r>
              <a:rPr lang="en-US" dirty="0"/>
              <a:t>to the database is handled automatically</a:t>
            </a:r>
          </a:p>
          <a:p>
            <a:pPr marL="171450" indent="-171450">
              <a:buFontTx/>
              <a:buChar char="-"/>
            </a:pPr>
            <a:r>
              <a:rPr lang="en-US" dirty="0"/>
              <a:t>Easily </a:t>
            </a:r>
            <a:r>
              <a:rPr lang="en-US" b="1" dirty="0"/>
              <a:t>customize</a:t>
            </a:r>
            <a:r>
              <a:rPr lang="en-US" dirty="0"/>
              <a:t> the layout, labels, widgets, and validation rules</a:t>
            </a:r>
          </a:p>
          <a:p>
            <a:pPr marL="171450" indent="-171450">
              <a:buFontTx/>
              <a:buChar char="-"/>
            </a:pPr>
            <a:r>
              <a:rPr lang="en-US" dirty="0"/>
              <a:t>Calling .save() on a form updates or creates a model instance</a:t>
            </a:r>
          </a:p>
          <a:p>
            <a:pPr marL="171450" indent="-171450">
              <a:buFontTx/>
              <a:buChar char="-"/>
            </a:pPr>
            <a:r>
              <a:rPr lang="en-US" dirty="0"/>
              <a:t>Helps keep your code </a:t>
            </a:r>
            <a:r>
              <a:rPr lang="en-US" b="1" dirty="0"/>
              <a:t>clean and removes repeated code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 example of a model form would be this **Show Model Form**</a:t>
            </a:r>
            <a:endParaRPr lang="en-US" dirty="0"/>
          </a:p>
          <a:p>
            <a:endParaRPr lang="en-US" dirty="0"/>
          </a:p>
        </p:txBody>
      </p:sp>
      <p:sp>
        <p:nvSpPr>
          <p:cNvPr id="4" name="Slide Number Placeholder 3">
            <a:extLst>
              <a:ext uri="{FF2B5EF4-FFF2-40B4-BE49-F238E27FC236}">
                <a16:creationId xmlns:a16="http://schemas.microsoft.com/office/drawing/2014/main" id="{243BCD3B-14B9-088A-D6FD-9BC52263CE42}"/>
              </a:ext>
            </a:extLst>
          </p:cNvPr>
          <p:cNvSpPr>
            <a:spLocks noGrp="1"/>
          </p:cNvSpPr>
          <p:nvPr>
            <p:ph type="sldNum" sz="quarter" idx="5"/>
          </p:nvPr>
        </p:nvSpPr>
        <p:spPr/>
        <p:txBody>
          <a:bodyPr/>
          <a:lstStyle/>
          <a:p>
            <a:fld id="{3F7B4DE4-2E27-4F94-B1B5-0CCC872ECD5B}" type="slidenum">
              <a:rPr lang="en-AU" smtClean="0"/>
              <a:t>19</a:t>
            </a:fld>
            <a:endParaRPr lang="en-AU"/>
          </a:p>
        </p:txBody>
      </p:sp>
    </p:spTree>
    <p:extLst>
      <p:ext uri="{BB962C8B-B14F-4D97-AF65-F5344CB8AC3E}">
        <p14:creationId xmlns:p14="http://schemas.microsoft.com/office/powerpoint/2010/main" val="1528671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F4083-17D2-2A5F-E999-16702AA60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88A79-A514-BC62-C09F-188A8F2AC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EE53E-9A92-C7EE-FBCB-540B55EFDC14}"/>
              </a:ext>
            </a:extLst>
          </p:cNvPr>
          <p:cNvSpPr>
            <a:spLocks noGrp="1"/>
          </p:cNvSpPr>
          <p:nvPr>
            <p:ph type="body" idx="1"/>
          </p:nvPr>
        </p:nvSpPr>
        <p:spPr/>
        <p:txBody>
          <a:bodyPr/>
          <a:lstStyle/>
          <a:p>
            <a:r>
              <a:rPr lang="en-AU" dirty="0"/>
              <a:t>Django Model </a:t>
            </a:r>
            <a:r>
              <a:rPr lang="en-AU" dirty="0" err="1"/>
              <a:t>Formset</a:t>
            </a:r>
            <a:endParaRPr lang="en-AU" dirty="0"/>
          </a:p>
          <a:p>
            <a:endParaRPr lang="en-AU" dirty="0"/>
          </a:p>
          <a:p>
            <a:pPr marL="171450" indent="-171450">
              <a:buFontTx/>
              <a:buChar char="-"/>
            </a:pPr>
            <a:r>
              <a:rPr lang="en-US" dirty="0"/>
              <a:t>A Django </a:t>
            </a:r>
            <a:r>
              <a:rPr lang="en-US" dirty="0" err="1"/>
              <a:t>formset</a:t>
            </a:r>
            <a:r>
              <a:rPr lang="en-US" dirty="0"/>
              <a:t> is a group of </a:t>
            </a:r>
            <a:r>
              <a:rPr lang="en-US" b="1" dirty="0"/>
              <a:t>multiple forms</a:t>
            </a:r>
            <a:r>
              <a:rPr lang="en-US" dirty="0"/>
              <a:t> managed together as one</a:t>
            </a:r>
          </a:p>
          <a:p>
            <a:pPr marL="171450" indent="-171450">
              <a:buFontTx/>
              <a:buChar char="-"/>
            </a:pPr>
            <a:r>
              <a:rPr lang="en-US" dirty="0"/>
              <a:t>They’re useful when you need to </a:t>
            </a:r>
            <a:r>
              <a:rPr lang="en-US" b="1" dirty="0"/>
              <a:t>add, edit, or delete multiple items at once </a:t>
            </a:r>
            <a:r>
              <a:rPr lang="en-US" dirty="0"/>
              <a:t>like quote items or invoice lines.</a:t>
            </a:r>
            <a:endParaRPr lang="en-US" b="0" dirty="0"/>
          </a:p>
          <a:p>
            <a:pPr marL="171450" indent="-171450">
              <a:buFontTx/>
              <a:buChar char="-"/>
            </a:pPr>
            <a:r>
              <a:rPr lang="en-AU" dirty="0"/>
              <a:t>They handle form validation, ordering, and deletion for multiple forms at once</a:t>
            </a:r>
          </a:p>
          <a:p>
            <a:pPr marL="171450" indent="-171450">
              <a:buFontTx/>
              <a:buChar char="-"/>
            </a:pPr>
            <a:r>
              <a:rPr lang="en-US" dirty="0"/>
              <a:t>This helped me build flexible features like quotes with multiple line items in my CRM</a:t>
            </a:r>
          </a:p>
          <a:p>
            <a:pPr marL="171450" indent="-171450">
              <a:buFontTx/>
              <a:buChar cha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 example of a model </a:t>
            </a:r>
            <a:r>
              <a:rPr lang="en-AU" dirty="0" err="1"/>
              <a:t>formset</a:t>
            </a:r>
            <a:r>
              <a:rPr lang="en-AU" dirty="0"/>
              <a:t> would be this **Show Model </a:t>
            </a:r>
            <a:r>
              <a:rPr lang="en-AU" dirty="0" err="1"/>
              <a:t>FormSet</a:t>
            </a:r>
            <a:r>
              <a:rPr lang="en-AU" dirty="0"/>
              <a:t>**</a:t>
            </a:r>
            <a:endParaRPr lang="en-US" dirty="0"/>
          </a:p>
          <a:p>
            <a:pPr marL="0" indent="0">
              <a:buFontTx/>
              <a:buNone/>
            </a:pPr>
            <a:endParaRPr lang="en-US" b="1" dirty="0"/>
          </a:p>
          <a:p>
            <a:endParaRPr lang="en-US" dirty="0"/>
          </a:p>
        </p:txBody>
      </p:sp>
      <p:sp>
        <p:nvSpPr>
          <p:cNvPr id="4" name="Slide Number Placeholder 3">
            <a:extLst>
              <a:ext uri="{FF2B5EF4-FFF2-40B4-BE49-F238E27FC236}">
                <a16:creationId xmlns:a16="http://schemas.microsoft.com/office/drawing/2014/main" id="{AA5D884D-AAE5-B80D-D2D0-AACA2E1B8ECC}"/>
              </a:ext>
            </a:extLst>
          </p:cNvPr>
          <p:cNvSpPr>
            <a:spLocks noGrp="1"/>
          </p:cNvSpPr>
          <p:nvPr>
            <p:ph type="sldNum" sz="quarter" idx="5"/>
          </p:nvPr>
        </p:nvSpPr>
        <p:spPr/>
        <p:txBody>
          <a:bodyPr/>
          <a:lstStyle/>
          <a:p>
            <a:fld id="{3F7B4DE4-2E27-4F94-B1B5-0CCC872ECD5B}" type="slidenum">
              <a:rPr lang="en-AU" smtClean="0"/>
              <a:t>20</a:t>
            </a:fld>
            <a:endParaRPr lang="en-AU"/>
          </a:p>
        </p:txBody>
      </p:sp>
    </p:spTree>
    <p:extLst>
      <p:ext uri="{BB962C8B-B14F-4D97-AF65-F5344CB8AC3E}">
        <p14:creationId xmlns:p14="http://schemas.microsoft.com/office/powerpoint/2010/main" val="323430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What’s the need for a CRM?</a:t>
            </a:r>
          </a:p>
          <a:p>
            <a:endParaRPr lang="en-AU" dirty="0"/>
          </a:p>
          <a:p>
            <a:pPr marL="171450" indent="-171450">
              <a:buFontTx/>
              <a:buChar char="-"/>
            </a:pPr>
            <a:r>
              <a:rPr lang="en-AU" sz="1200" b="0" i="0" kern="1200" dirty="0">
                <a:solidFill>
                  <a:schemeClr val="tx1"/>
                </a:solidFill>
                <a:effectLst/>
                <a:latin typeface="+mn-lt"/>
                <a:ea typeface="+mn-ea"/>
                <a:cs typeface="+mn-cs"/>
              </a:rPr>
              <a:t>Allows business to track their quote, leads, invoices</a:t>
            </a:r>
          </a:p>
          <a:p>
            <a:pPr marL="171450" indent="-171450">
              <a:buFontTx/>
              <a:buChar char="-"/>
            </a:pPr>
            <a:r>
              <a:rPr lang="en-AU" sz="1200" b="0" i="0" kern="1200" dirty="0">
                <a:solidFill>
                  <a:schemeClr val="tx1"/>
                </a:solidFill>
                <a:effectLst/>
                <a:latin typeface="+mn-lt"/>
                <a:ea typeface="+mn-ea"/>
                <a:cs typeface="+mn-cs"/>
              </a:rPr>
              <a:t>Organises the businesses interactions</a:t>
            </a:r>
          </a:p>
          <a:p>
            <a:pPr marL="171450" indent="-171450">
              <a:buFontTx/>
              <a:buChar char="-"/>
            </a:pPr>
            <a:r>
              <a:rPr lang="en-AU" sz="1200" b="0" i="0" kern="1200" dirty="0">
                <a:solidFill>
                  <a:schemeClr val="tx1"/>
                </a:solidFill>
                <a:effectLst/>
                <a:latin typeface="+mn-lt"/>
                <a:ea typeface="+mn-ea"/>
                <a:cs typeface="+mn-cs"/>
              </a:rPr>
              <a:t>Keeps a record of all companies, contacts and existing leads, quotes and invoices</a:t>
            </a:r>
          </a:p>
          <a:p>
            <a:endParaRPr lang="en-AU" dirty="0"/>
          </a:p>
        </p:txBody>
      </p:sp>
      <p:sp>
        <p:nvSpPr>
          <p:cNvPr id="4" name="Slide Number Placeholder 3"/>
          <p:cNvSpPr>
            <a:spLocks noGrp="1"/>
          </p:cNvSpPr>
          <p:nvPr>
            <p:ph type="sldNum" sz="quarter" idx="5"/>
          </p:nvPr>
        </p:nvSpPr>
        <p:spPr/>
        <p:txBody>
          <a:bodyPr/>
          <a:lstStyle/>
          <a:p>
            <a:fld id="{3F7B4DE4-2E27-4F94-B1B5-0CCC872ECD5B}" type="slidenum">
              <a:rPr lang="en-AU" smtClean="0"/>
              <a:t>3</a:t>
            </a:fld>
            <a:endParaRPr lang="en-AU"/>
          </a:p>
        </p:txBody>
      </p:sp>
    </p:spTree>
    <p:extLst>
      <p:ext uri="{BB962C8B-B14F-4D97-AF65-F5344CB8AC3E}">
        <p14:creationId xmlns:p14="http://schemas.microsoft.com/office/powerpoint/2010/main" val="2418929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11FC-644E-6A08-5FC7-7CA5CDB6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510AF-56B1-6431-7646-B15B53840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B4C58-87FF-33D0-D5F7-0F5B468F2099}"/>
              </a:ext>
            </a:extLst>
          </p:cNvPr>
          <p:cNvSpPr>
            <a:spLocks noGrp="1"/>
          </p:cNvSpPr>
          <p:nvPr>
            <p:ph type="body" idx="1"/>
          </p:nvPr>
        </p:nvSpPr>
        <p:spPr/>
        <p:txBody>
          <a:bodyPr/>
          <a:lstStyle/>
          <a:p>
            <a:r>
              <a:rPr lang="en-AU" dirty="0"/>
              <a:t>Testing</a:t>
            </a:r>
          </a:p>
          <a:p>
            <a:endParaRPr lang="en-AU" dirty="0"/>
          </a:p>
          <a:p>
            <a:pPr marL="171450" indent="-171450">
              <a:buFontTx/>
              <a:buChar char="-"/>
            </a:pPr>
            <a:r>
              <a:rPr lang="en-US" b="1" dirty="0"/>
              <a:t>Manual testing</a:t>
            </a:r>
            <a:r>
              <a:rPr lang="en-US" dirty="0"/>
              <a:t> was done across all views and </a:t>
            </a:r>
            <a:r>
              <a:rPr lang="en-US" dirty="0" err="1"/>
              <a:t>urls</a:t>
            </a:r>
            <a:r>
              <a:rPr lang="en-US" dirty="0"/>
              <a:t> to check for bugs or layout issues.</a:t>
            </a:r>
          </a:p>
          <a:p>
            <a:pPr marL="171450" indent="-171450">
              <a:buFontTx/>
              <a:buChar char="-"/>
            </a:pPr>
            <a:r>
              <a:rPr lang="en-US" dirty="0"/>
              <a:t>I also performed </a:t>
            </a:r>
            <a:r>
              <a:rPr lang="en-US" b="1" dirty="0"/>
              <a:t>form validation testing</a:t>
            </a:r>
            <a:r>
              <a:rPr lang="en-US" dirty="0"/>
              <a:t> to make sure user input is handled safely and accurately.</a:t>
            </a:r>
          </a:p>
          <a:p>
            <a:pPr marL="171450" indent="-171450">
              <a:buFontTx/>
              <a:buChar char="-"/>
            </a:pPr>
            <a:r>
              <a:rPr lang="en-US" dirty="0"/>
              <a:t>I ran </a:t>
            </a:r>
            <a:r>
              <a:rPr lang="en-US" b="1" dirty="0"/>
              <a:t>Lighthouse audits</a:t>
            </a:r>
            <a:r>
              <a:rPr lang="en-US" dirty="0"/>
              <a:t> to check performance, accessibility, best practices, and SEO.</a:t>
            </a:r>
          </a:p>
          <a:p>
            <a:pPr marL="171450" indent="-171450">
              <a:buFontTx/>
              <a:buChar char="-"/>
            </a:pPr>
            <a:r>
              <a:rPr lang="en-US" dirty="0"/>
              <a:t>The site received an overall good score which shows it’s well-</a:t>
            </a:r>
            <a:r>
              <a:rPr lang="en-US" dirty="0" err="1"/>
              <a:t>optimised</a:t>
            </a:r>
            <a:r>
              <a:rPr lang="en-US" dirty="0"/>
              <a:t> and fast-loading.</a:t>
            </a:r>
          </a:p>
          <a:p>
            <a:pPr marL="0" indent="0">
              <a:buFontTx/>
              <a:buNone/>
            </a:pPr>
            <a:endParaRPr lang="en-US" b="1" dirty="0"/>
          </a:p>
          <a:p>
            <a:endParaRPr lang="en-US" dirty="0"/>
          </a:p>
        </p:txBody>
      </p:sp>
      <p:sp>
        <p:nvSpPr>
          <p:cNvPr id="4" name="Slide Number Placeholder 3">
            <a:extLst>
              <a:ext uri="{FF2B5EF4-FFF2-40B4-BE49-F238E27FC236}">
                <a16:creationId xmlns:a16="http://schemas.microsoft.com/office/drawing/2014/main" id="{AF4B7CCF-4837-C98B-6133-DE3C1D41CB7F}"/>
              </a:ext>
            </a:extLst>
          </p:cNvPr>
          <p:cNvSpPr>
            <a:spLocks noGrp="1"/>
          </p:cNvSpPr>
          <p:nvPr>
            <p:ph type="sldNum" sz="quarter" idx="5"/>
          </p:nvPr>
        </p:nvSpPr>
        <p:spPr/>
        <p:txBody>
          <a:bodyPr/>
          <a:lstStyle/>
          <a:p>
            <a:fld id="{3F7B4DE4-2E27-4F94-B1B5-0CCC872ECD5B}" type="slidenum">
              <a:rPr lang="en-AU" smtClean="0"/>
              <a:t>21</a:t>
            </a:fld>
            <a:endParaRPr lang="en-AU"/>
          </a:p>
        </p:txBody>
      </p:sp>
    </p:spTree>
    <p:extLst>
      <p:ext uri="{BB962C8B-B14F-4D97-AF65-F5344CB8AC3E}">
        <p14:creationId xmlns:p14="http://schemas.microsoft.com/office/powerpoint/2010/main" val="3179787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4942C-DE0C-EE03-6140-F35E0845E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39619-C826-804F-E3A9-EF785D8C9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995FE-DD9B-02E0-F7A7-632E1BF6B45D}"/>
              </a:ext>
            </a:extLst>
          </p:cNvPr>
          <p:cNvSpPr>
            <a:spLocks noGrp="1"/>
          </p:cNvSpPr>
          <p:nvPr>
            <p:ph type="body" idx="1"/>
          </p:nvPr>
        </p:nvSpPr>
        <p:spPr/>
        <p:txBody>
          <a:bodyPr/>
          <a:lstStyle/>
          <a:p>
            <a:r>
              <a:rPr lang="en-AU" dirty="0"/>
              <a:t>Structure</a:t>
            </a:r>
          </a:p>
          <a:p>
            <a:endParaRPr lang="en-AU" dirty="0"/>
          </a:p>
          <a:p>
            <a:pPr marL="171450" indent="-171450">
              <a:buFontTx/>
              <a:buChar char="-"/>
            </a:pPr>
            <a:r>
              <a:rPr lang="en-US" dirty="0"/>
              <a:t>The app uses a </a:t>
            </a:r>
            <a:r>
              <a:rPr lang="en-US" b="1" dirty="0"/>
              <a:t>Django backend</a:t>
            </a:r>
            <a:r>
              <a:rPr lang="en-US" dirty="0"/>
              <a:t>, which handles business logic, database models, authentication, and form validation.</a:t>
            </a:r>
          </a:p>
          <a:p>
            <a:pPr marL="171450" indent="-171450">
              <a:buFontTx/>
              <a:buChar char="-"/>
            </a:pPr>
            <a:r>
              <a:rPr lang="en-US" dirty="0"/>
              <a:t>The </a:t>
            </a:r>
            <a:r>
              <a:rPr lang="en-US" b="1" dirty="0"/>
              <a:t>frontend is server-rendered using Django templates</a:t>
            </a:r>
            <a:r>
              <a:rPr lang="en-US" dirty="0"/>
              <a:t>, styled with Bootstrap for a dynamic and better looking design.</a:t>
            </a:r>
          </a:p>
          <a:p>
            <a:pPr marL="171450" indent="-171450">
              <a:buFontTx/>
              <a:buChar char="-"/>
            </a:pPr>
            <a:r>
              <a:rPr lang="en-US" dirty="0"/>
              <a:t>The system is scalable and can be extended with APIs or JavaScript frameworks in the future if needed</a:t>
            </a:r>
          </a:p>
          <a:p>
            <a:pPr marL="171450" indent="-171450">
              <a:buFontTx/>
              <a:buChar char="-"/>
            </a:pPr>
            <a:r>
              <a:rPr lang="en-US" b="0" dirty="0"/>
              <a:t>The web app is a PWA so features like a </a:t>
            </a:r>
            <a:r>
              <a:rPr lang="en-US" dirty="0" err="1"/>
              <a:t>manifest.json</a:t>
            </a:r>
            <a:r>
              <a:rPr lang="en-US" dirty="0"/>
              <a:t> file that defines the app icon and name are included while also be accessible for apple users.</a:t>
            </a:r>
            <a:endParaRPr lang="en-US" b="0" dirty="0"/>
          </a:p>
          <a:p>
            <a:endParaRPr lang="en-US" dirty="0"/>
          </a:p>
        </p:txBody>
      </p:sp>
      <p:sp>
        <p:nvSpPr>
          <p:cNvPr id="4" name="Slide Number Placeholder 3">
            <a:extLst>
              <a:ext uri="{FF2B5EF4-FFF2-40B4-BE49-F238E27FC236}">
                <a16:creationId xmlns:a16="http://schemas.microsoft.com/office/drawing/2014/main" id="{B52D91B8-5800-5D99-DF5B-414C1C47EE62}"/>
              </a:ext>
            </a:extLst>
          </p:cNvPr>
          <p:cNvSpPr>
            <a:spLocks noGrp="1"/>
          </p:cNvSpPr>
          <p:nvPr>
            <p:ph type="sldNum" sz="quarter" idx="5"/>
          </p:nvPr>
        </p:nvSpPr>
        <p:spPr/>
        <p:txBody>
          <a:bodyPr/>
          <a:lstStyle/>
          <a:p>
            <a:fld id="{3F7B4DE4-2E27-4F94-B1B5-0CCC872ECD5B}" type="slidenum">
              <a:rPr lang="en-AU" smtClean="0"/>
              <a:t>22</a:t>
            </a:fld>
            <a:endParaRPr lang="en-AU"/>
          </a:p>
        </p:txBody>
      </p:sp>
    </p:spTree>
    <p:extLst>
      <p:ext uri="{BB962C8B-B14F-4D97-AF65-F5344CB8AC3E}">
        <p14:creationId xmlns:p14="http://schemas.microsoft.com/office/powerpoint/2010/main" val="2689105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6A4C1-C7FF-66F3-E5A5-595A04546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9BC78-DB7A-F64E-B551-1E8425A48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BB8C4-458C-0D6F-65D8-074D424C949A}"/>
              </a:ext>
            </a:extLst>
          </p:cNvPr>
          <p:cNvSpPr>
            <a:spLocks noGrp="1"/>
          </p:cNvSpPr>
          <p:nvPr>
            <p:ph type="body" idx="1"/>
          </p:nvPr>
        </p:nvSpPr>
        <p:spPr/>
        <p:txBody>
          <a:bodyPr/>
          <a:lstStyle/>
          <a:p>
            <a:r>
              <a:rPr lang="en-AU" dirty="0"/>
              <a:t>Code</a:t>
            </a:r>
          </a:p>
          <a:p>
            <a:endParaRPr lang="en-AU" dirty="0"/>
          </a:p>
          <a:p>
            <a:pPr marL="171450" indent="-171450">
              <a:buFontTx/>
              <a:buChar char="-"/>
            </a:pPr>
            <a:r>
              <a:rPr lang="en-US" dirty="0"/>
              <a:t>The code is written using </a:t>
            </a:r>
            <a:r>
              <a:rPr lang="en-US" b="1" dirty="0"/>
              <a:t>Django best practices</a:t>
            </a:r>
            <a:r>
              <a:rPr lang="en-US" dirty="0"/>
              <a:t>, making it easy to understand, maintain, and extend over time.</a:t>
            </a:r>
          </a:p>
          <a:p>
            <a:pPr marL="171450" indent="-171450">
              <a:buFontTx/>
              <a:buChar char="-"/>
            </a:pPr>
            <a:r>
              <a:rPr lang="en-US" b="0" dirty="0"/>
              <a:t>I used </a:t>
            </a:r>
            <a:r>
              <a:rPr lang="en-US" b="1" dirty="0"/>
              <a:t>clear naming conventions</a:t>
            </a:r>
            <a:r>
              <a:rPr lang="en-US" dirty="0"/>
              <a:t> for models, forms, views, and templates, for example, models like Lead, Quote, and Invoice are understandable by just the name</a:t>
            </a:r>
          </a:p>
          <a:p>
            <a:pPr marL="171450" indent="-171450">
              <a:buFontTx/>
              <a:buChar char="-"/>
            </a:pPr>
            <a:r>
              <a:rPr lang="en-US" dirty="0"/>
              <a:t>Fields in the models or variables follow the python standard naming conventions with underscores joining words and being all lowercase.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app uses </a:t>
            </a:r>
            <a:r>
              <a:rPr lang="en-US" b="1" dirty="0"/>
              <a:t>standard Python data structures</a:t>
            </a:r>
            <a:r>
              <a:rPr lang="en-US" dirty="0"/>
              <a:t> like dictionaries, tuples and lists making it easy for other developers to work with.</a:t>
            </a:r>
          </a:p>
          <a:p>
            <a:pPr marL="0" indent="0">
              <a:buFontTx/>
              <a:buNone/>
            </a:pPr>
            <a:endParaRPr lang="en-AU" dirty="0"/>
          </a:p>
          <a:p>
            <a:pPr marL="171450" indent="-171450">
              <a:buFontTx/>
              <a:buChar char="-"/>
            </a:pPr>
            <a:endParaRPr lang="en-US" b="0" dirty="0"/>
          </a:p>
          <a:p>
            <a:endParaRPr lang="en-US" dirty="0"/>
          </a:p>
        </p:txBody>
      </p:sp>
      <p:sp>
        <p:nvSpPr>
          <p:cNvPr id="4" name="Slide Number Placeholder 3">
            <a:extLst>
              <a:ext uri="{FF2B5EF4-FFF2-40B4-BE49-F238E27FC236}">
                <a16:creationId xmlns:a16="http://schemas.microsoft.com/office/drawing/2014/main" id="{07702D88-9207-E993-5825-518797706D70}"/>
              </a:ext>
            </a:extLst>
          </p:cNvPr>
          <p:cNvSpPr>
            <a:spLocks noGrp="1"/>
          </p:cNvSpPr>
          <p:nvPr>
            <p:ph type="sldNum" sz="quarter" idx="5"/>
          </p:nvPr>
        </p:nvSpPr>
        <p:spPr/>
        <p:txBody>
          <a:bodyPr/>
          <a:lstStyle/>
          <a:p>
            <a:fld id="{3F7B4DE4-2E27-4F94-B1B5-0CCC872ECD5B}" type="slidenum">
              <a:rPr lang="en-AU" smtClean="0"/>
              <a:t>23</a:t>
            </a:fld>
            <a:endParaRPr lang="en-AU"/>
          </a:p>
        </p:txBody>
      </p:sp>
    </p:spTree>
    <p:extLst>
      <p:ext uri="{BB962C8B-B14F-4D97-AF65-F5344CB8AC3E}">
        <p14:creationId xmlns:p14="http://schemas.microsoft.com/office/powerpoint/2010/main" val="1441997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11C72-7F9C-24A4-0AF4-9D41547AF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0A3E63-AC34-B5DC-15E9-250B319E2E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ADD82D-E98F-95EF-1D8F-1CF0D270E836}"/>
              </a:ext>
            </a:extLst>
          </p:cNvPr>
          <p:cNvSpPr>
            <a:spLocks noGrp="1"/>
          </p:cNvSpPr>
          <p:nvPr>
            <p:ph type="body" idx="1"/>
          </p:nvPr>
        </p:nvSpPr>
        <p:spPr/>
        <p:txBody>
          <a:bodyPr/>
          <a:lstStyle/>
          <a:p>
            <a:r>
              <a:rPr lang="en-AU" sz="1200" dirty="0">
                <a:latin typeface="ADLaM Display" panose="02010000000000000000" pitchFamily="2" charset="0"/>
                <a:ea typeface="ADLaM Display" panose="02010000000000000000" pitchFamily="2" charset="0"/>
                <a:cs typeface="ADLaM Display" panose="02010000000000000000" pitchFamily="2" charset="0"/>
              </a:rPr>
              <a:t>Reflection on the Tools</a:t>
            </a:r>
            <a:endParaRPr lang="en-AU" dirty="0"/>
          </a:p>
          <a:p>
            <a:endParaRPr lang="en-AU" dirty="0"/>
          </a:p>
          <a:p>
            <a:pPr marL="171450" indent="-171450">
              <a:buFontTx/>
              <a:buChar char="-"/>
            </a:pPr>
            <a:r>
              <a:rPr lang="en-US" dirty="0"/>
              <a:t>Django was a great fit for the project considering how easy, simple and fast it is to develop a web app.</a:t>
            </a:r>
          </a:p>
          <a:p>
            <a:pPr marL="171450" indent="-171450">
              <a:buFontTx/>
              <a:buChar char="-"/>
            </a:pPr>
            <a:r>
              <a:rPr lang="en-US" dirty="0"/>
              <a:t>For production I would switch to PostgreSQL consider it handles queries better and works well with Django</a:t>
            </a:r>
            <a:endParaRPr lang="en-AU" dirty="0"/>
          </a:p>
          <a:p>
            <a:pPr marL="171450" indent="-171450">
              <a:buFontTx/>
              <a:buChar char="-"/>
            </a:pPr>
            <a:r>
              <a:rPr lang="en-US" dirty="0"/>
              <a:t>Django’s </a:t>
            </a:r>
            <a:r>
              <a:rPr lang="en-US" b="1" dirty="0"/>
              <a:t>scalability and modularity</a:t>
            </a:r>
            <a:r>
              <a:rPr lang="en-US" dirty="0"/>
              <a:t> make it a good long-term choice, allowing me to add more features without any hassling</a:t>
            </a:r>
          </a:p>
          <a:p>
            <a:pPr marL="171450" indent="-171450">
              <a:buFontTx/>
              <a:buChar char="-"/>
            </a:pPr>
            <a:r>
              <a:rPr lang="en-US" b="0" dirty="0"/>
              <a:t>I would have built an API connection with Xero so the user's invoices can be uploaded to it but with the time the client gave me to complete the project it wasn’t feasible.</a:t>
            </a:r>
          </a:p>
          <a:p>
            <a:pPr marL="171450" indent="-171450">
              <a:buFontTx/>
              <a:buChar char="-"/>
            </a:pPr>
            <a:r>
              <a:rPr lang="en-US" b="0" dirty="0"/>
              <a:t>Using react for the front end could work well and make a more dynamic and cleaner look to the website.</a:t>
            </a:r>
          </a:p>
          <a:p>
            <a:pPr marL="171450" indent="-171450">
              <a:buFontTx/>
              <a:buChar char="-"/>
            </a:pPr>
            <a:r>
              <a:rPr lang="en-US" dirty="0"/>
              <a:t>Overall, the tools I chose were appropriate for the scope of the project, but I can see other tools becoming more useful as the project grows.</a:t>
            </a:r>
            <a:endParaRPr lang="en-US" b="0" dirty="0"/>
          </a:p>
          <a:p>
            <a:endParaRPr lang="en-US" i="1" dirty="0"/>
          </a:p>
        </p:txBody>
      </p:sp>
      <p:sp>
        <p:nvSpPr>
          <p:cNvPr id="4" name="Slide Number Placeholder 3">
            <a:extLst>
              <a:ext uri="{FF2B5EF4-FFF2-40B4-BE49-F238E27FC236}">
                <a16:creationId xmlns:a16="http://schemas.microsoft.com/office/drawing/2014/main" id="{A0C4925C-FA58-6FE0-D5D1-86E9AC6D14BF}"/>
              </a:ext>
            </a:extLst>
          </p:cNvPr>
          <p:cNvSpPr>
            <a:spLocks noGrp="1"/>
          </p:cNvSpPr>
          <p:nvPr>
            <p:ph type="sldNum" sz="quarter" idx="5"/>
          </p:nvPr>
        </p:nvSpPr>
        <p:spPr/>
        <p:txBody>
          <a:bodyPr/>
          <a:lstStyle/>
          <a:p>
            <a:fld id="{3F7B4DE4-2E27-4F94-B1B5-0CCC872ECD5B}" type="slidenum">
              <a:rPr lang="en-AU" smtClean="0"/>
              <a:t>24</a:t>
            </a:fld>
            <a:endParaRPr lang="en-AU"/>
          </a:p>
        </p:txBody>
      </p:sp>
    </p:spTree>
    <p:extLst>
      <p:ext uri="{BB962C8B-B14F-4D97-AF65-F5344CB8AC3E}">
        <p14:creationId xmlns:p14="http://schemas.microsoft.com/office/powerpoint/2010/main" val="1421482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C91F7-2D3D-7AA0-55BD-4BB189E64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C790D-2106-125A-DA40-D52A5E2F6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5468C-5168-B23F-E1DB-D56BE4D067F6}"/>
              </a:ext>
            </a:extLst>
          </p:cNvPr>
          <p:cNvSpPr>
            <a:spLocks noGrp="1"/>
          </p:cNvSpPr>
          <p:nvPr>
            <p:ph type="body" idx="1"/>
          </p:nvPr>
        </p:nvSpPr>
        <p:spPr/>
        <p:txBody>
          <a:bodyPr/>
          <a:lstStyle/>
          <a:p>
            <a:r>
              <a:rPr lang="en-US" sz="1200" dirty="0">
                <a:latin typeface="ADLaM Display" panose="02010000000000000000" pitchFamily="2" charset="0"/>
                <a:ea typeface="ADLaM Display" panose="02010000000000000000" pitchFamily="2" charset="0"/>
                <a:cs typeface="ADLaM Display" panose="02010000000000000000" pitchFamily="2" charset="0"/>
              </a:rPr>
              <a:t>What I would do differently next time</a:t>
            </a:r>
            <a:endParaRPr lang="en-AU" dirty="0"/>
          </a:p>
          <a:p>
            <a:endParaRPr lang="en-US" i="1" dirty="0"/>
          </a:p>
          <a:p>
            <a:pPr marL="171450" indent="-171450">
              <a:buFontTx/>
              <a:buChar char="-"/>
            </a:pPr>
            <a:r>
              <a:rPr lang="en-US" i="0" dirty="0"/>
              <a:t>First thing would be writing unit tests for every view to automate the testing phase</a:t>
            </a:r>
          </a:p>
          <a:p>
            <a:pPr marL="171450" indent="-171450">
              <a:buFontTx/>
              <a:buChar char="-"/>
            </a:pPr>
            <a:r>
              <a:rPr lang="en-US" i="0" dirty="0"/>
              <a:t>I would improve my lighthouse score by making the templates load quicker and </a:t>
            </a:r>
            <a:r>
              <a:rPr lang="en-US" i="0" dirty="0" err="1"/>
              <a:t>sql</a:t>
            </a:r>
            <a:r>
              <a:rPr lang="en-US" i="0" dirty="0"/>
              <a:t> queries faster and more efficient.</a:t>
            </a:r>
          </a:p>
          <a:p>
            <a:pPr marL="171450" indent="-171450">
              <a:buFontTx/>
              <a:buChar char="-"/>
            </a:pPr>
            <a:r>
              <a:rPr lang="en-US" i="0" dirty="0"/>
              <a:t>Testing on mobile devices is another thing I would do more often considering how many people have phones.</a:t>
            </a:r>
          </a:p>
          <a:p>
            <a:pPr marL="171450" indent="-171450">
              <a:buFontTx/>
              <a:buChar char="-"/>
            </a:pPr>
            <a:r>
              <a:rPr lang="en-US" i="0" dirty="0"/>
              <a:t>I would also focus more on the design from the start instead of doing it last minute.</a:t>
            </a:r>
          </a:p>
          <a:p>
            <a:pPr marL="171450" indent="-171450">
              <a:buFontTx/>
              <a:buChar char="-"/>
            </a:pPr>
            <a:r>
              <a:rPr lang="en-US" i="0" dirty="0"/>
              <a:t>I would start documentation, and comments from the start to not only help me but other reading the code</a:t>
            </a:r>
          </a:p>
        </p:txBody>
      </p:sp>
      <p:sp>
        <p:nvSpPr>
          <p:cNvPr id="4" name="Slide Number Placeholder 3">
            <a:extLst>
              <a:ext uri="{FF2B5EF4-FFF2-40B4-BE49-F238E27FC236}">
                <a16:creationId xmlns:a16="http://schemas.microsoft.com/office/drawing/2014/main" id="{524C4B60-E118-8A48-A6B9-5B837A01E503}"/>
              </a:ext>
            </a:extLst>
          </p:cNvPr>
          <p:cNvSpPr>
            <a:spLocks noGrp="1"/>
          </p:cNvSpPr>
          <p:nvPr>
            <p:ph type="sldNum" sz="quarter" idx="5"/>
          </p:nvPr>
        </p:nvSpPr>
        <p:spPr/>
        <p:txBody>
          <a:bodyPr/>
          <a:lstStyle/>
          <a:p>
            <a:fld id="{3F7B4DE4-2E27-4F94-B1B5-0CCC872ECD5B}" type="slidenum">
              <a:rPr lang="en-AU" smtClean="0"/>
              <a:t>25</a:t>
            </a:fld>
            <a:endParaRPr lang="en-AU"/>
          </a:p>
        </p:txBody>
      </p:sp>
    </p:spTree>
    <p:extLst>
      <p:ext uri="{BB962C8B-B14F-4D97-AF65-F5344CB8AC3E}">
        <p14:creationId xmlns:p14="http://schemas.microsoft.com/office/powerpoint/2010/main" val="2950825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21CA8-7D1D-F61E-01AF-EB0A6C0286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0BBFD-ADB8-8632-D3AB-46B111A82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F2504-2902-20B3-49B6-66DAD20501B6}"/>
              </a:ext>
            </a:extLst>
          </p:cNvPr>
          <p:cNvSpPr>
            <a:spLocks noGrp="1"/>
          </p:cNvSpPr>
          <p:nvPr>
            <p:ph type="body" idx="1"/>
          </p:nvPr>
        </p:nvSpPr>
        <p:spPr/>
        <p:txBody>
          <a:bodyPr/>
          <a:lstStyle/>
          <a:p>
            <a:r>
              <a:rPr lang="en-AU" dirty="0">
                <a:latin typeface="ADLaM Display" panose="02010000000000000000" pitchFamily="2" charset="0"/>
                <a:ea typeface="ADLaM Display" panose="02010000000000000000" pitchFamily="2" charset="0"/>
                <a:cs typeface="ADLaM Display" panose="02010000000000000000" pitchFamily="2" charset="0"/>
              </a:rPr>
              <a:t>Legal Implications</a:t>
            </a:r>
          </a:p>
          <a:p>
            <a:endParaRPr lang="en-AU" dirty="0">
              <a:latin typeface="ADLaM Display" panose="02010000000000000000" pitchFamily="2" charset="0"/>
              <a:ea typeface="ADLaM Display" panose="02010000000000000000" pitchFamily="2" charset="0"/>
              <a:cs typeface="ADLaM Display" panose="02010000000000000000" pitchFamily="2" charset="0"/>
            </a:endParaRPr>
          </a:p>
          <a:p>
            <a:pPr marL="171450" indent="-171450">
              <a:buFontTx/>
              <a:buChar char="-"/>
            </a:pPr>
            <a:r>
              <a:rPr lang="en-US" dirty="0"/>
              <a:t>Storing contact, lead, and company information means the app must follow </a:t>
            </a:r>
            <a:r>
              <a:rPr lang="en-US" b="1" dirty="0"/>
              <a:t>privacy laws</a:t>
            </a:r>
            <a:r>
              <a:rPr lang="en-US" dirty="0"/>
              <a:t> like the </a:t>
            </a:r>
            <a:r>
              <a:rPr lang="en-US" b="1" dirty="0"/>
              <a:t>Australian Privacy Act </a:t>
            </a:r>
            <a:r>
              <a:rPr lang="en-US" b="0" dirty="0"/>
              <a:t>or</a:t>
            </a:r>
            <a:r>
              <a:rPr lang="en-US" b="1" dirty="0"/>
              <a:t> GDPR</a:t>
            </a:r>
          </a:p>
          <a:p>
            <a:pPr marL="171450" indent="-171450">
              <a:buFontTx/>
              <a:buChar char="-"/>
            </a:pPr>
            <a:r>
              <a:rPr lang="en-US" b="1" dirty="0"/>
              <a:t>Security Measures: </a:t>
            </a:r>
            <a:r>
              <a:rPr lang="en-US" b="0" dirty="0"/>
              <a:t>When storing </a:t>
            </a:r>
            <a:r>
              <a:rPr lang="en-US" b="1" dirty="0"/>
              <a:t>sensitive data</a:t>
            </a:r>
            <a:r>
              <a:rPr lang="en-US" b="0" dirty="0"/>
              <a:t>, it's important to use protection techniques like, </a:t>
            </a:r>
            <a:r>
              <a:rPr lang="en-US" b="1" dirty="0"/>
              <a:t>access controls, authentication and secure hosting</a:t>
            </a:r>
          </a:p>
          <a:p>
            <a:pPr marL="171450" indent="-171450">
              <a:buFontTx/>
              <a:buChar char="-"/>
            </a:pPr>
            <a:r>
              <a:rPr lang="en-US" b="0" dirty="0">
                <a:latin typeface="ADLaM Display" panose="02010000000000000000" pitchFamily="2" charset="0"/>
                <a:ea typeface="ADLaM Display" panose="02010000000000000000" pitchFamily="2" charset="0"/>
                <a:cs typeface="ADLaM Display" panose="02010000000000000000" pitchFamily="2" charset="0"/>
              </a:rPr>
              <a:t>All data is being stored on the CRM databases </a:t>
            </a:r>
            <a:r>
              <a:rPr lang="en-AU" b="0" dirty="0">
                <a:latin typeface="ADLaM Display" panose="02010000000000000000" pitchFamily="2" charset="0"/>
                <a:ea typeface="ADLaM Display" panose="02010000000000000000" pitchFamily="2" charset="0"/>
                <a:cs typeface="ADLaM Display" panose="02010000000000000000" pitchFamily="2" charset="0"/>
              </a:rPr>
              <a:t>which is </a:t>
            </a:r>
            <a:r>
              <a:rPr lang="en-AU" b="1" dirty="0">
                <a:latin typeface="ADLaM Display" panose="02010000000000000000" pitchFamily="2" charset="0"/>
                <a:ea typeface="ADLaM Display" panose="02010000000000000000" pitchFamily="2" charset="0"/>
                <a:cs typeface="ADLaM Display" panose="02010000000000000000" pitchFamily="2" charset="0"/>
              </a:rPr>
              <a:t>data ownership issue</a:t>
            </a:r>
            <a:r>
              <a:rPr lang="en-AU" b="0" dirty="0">
                <a:latin typeface="ADLaM Display" panose="02010000000000000000" pitchFamily="2" charset="0"/>
                <a:ea typeface="ADLaM Display" panose="02010000000000000000" pitchFamily="2" charset="0"/>
                <a:cs typeface="ADLaM Display" panose="02010000000000000000" pitchFamily="2" charset="0"/>
              </a:rPr>
              <a:t>, this means if I misuses data or share data without permission legal applications could occur</a:t>
            </a:r>
          </a:p>
          <a:p>
            <a:pPr marL="171450" indent="-171450">
              <a:buFontTx/>
              <a:buChar char="-"/>
            </a:pPr>
            <a:r>
              <a:rPr lang="en-US" dirty="0"/>
              <a:t>Invoices and quotes may be considered </a:t>
            </a:r>
            <a:r>
              <a:rPr lang="en-US" b="1" dirty="0"/>
              <a:t>legal documents</a:t>
            </a:r>
            <a:r>
              <a:rPr lang="en-US" dirty="0"/>
              <a:t>, so they must be accurate and securely stored.</a:t>
            </a:r>
          </a:p>
          <a:p>
            <a:pPr marL="171450" indent="-171450">
              <a:buFontTx/>
              <a:buChar char="-"/>
            </a:pPr>
            <a:r>
              <a:rPr lang="en-US" dirty="0"/>
              <a:t>Any external tools like Bootstrap or </a:t>
            </a:r>
            <a:r>
              <a:rPr lang="en-US" dirty="0" err="1"/>
              <a:t>WeasyPrint</a:t>
            </a:r>
            <a:r>
              <a:rPr lang="en-US" dirty="0"/>
              <a:t> must be used under proper </a:t>
            </a:r>
            <a:r>
              <a:rPr lang="en-US" b="1" dirty="0"/>
              <a:t>open-source licenses</a:t>
            </a:r>
            <a:r>
              <a:rPr lang="en-US" dirty="0"/>
              <a:t>.</a:t>
            </a:r>
            <a:endParaRPr lang="en-AU"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Slide Number Placeholder 3">
            <a:extLst>
              <a:ext uri="{FF2B5EF4-FFF2-40B4-BE49-F238E27FC236}">
                <a16:creationId xmlns:a16="http://schemas.microsoft.com/office/drawing/2014/main" id="{BE5DEF52-C3BD-9F94-CC0B-DAE7B8998777}"/>
              </a:ext>
            </a:extLst>
          </p:cNvPr>
          <p:cNvSpPr>
            <a:spLocks noGrp="1"/>
          </p:cNvSpPr>
          <p:nvPr>
            <p:ph type="sldNum" sz="quarter" idx="5"/>
          </p:nvPr>
        </p:nvSpPr>
        <p:spPr/>
        <p:txBody>
          <a:bodyPr/>
          <a:lstStyle/>
          <a:p>
            <a:fld id="{3F7B4DE4-2E27-4F94-B1B5-0CCC872ECD5B}" type="slidenum">
              <a:rPr lang="en-AU" smtClean="0"/>
              <a:t>4</a:t>
            </a:fld>
            <a:endParaRPr lang="en-AU"/>
          </a:p>
        </p:txBody>
      </p:sp>
    </p:spTree>
    <p:extLst>
      <p:ext uri="{BB962C8B-B14F-4D97-AF65-F5344CB8AC3E}">
        <p14:creationId xmlns:p14="http://schemas.microsoft.com/office/powerpoint/2010/main" val="2999044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656DA-E63A-A432-F7F4-27EE39103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C82BE-DC4A-31B6-C714-3E4FB2F03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E75B4A-3D42-16CD-7267-9B1C889802D4}"/>
              </a:ext>
            </a:extLst>
          </p:cNvPr>
          <p:cNvSpPr>
            <a:spLocks noGrp="1"/>
          </p:cNvSpPr>
          <p:nvPr>
            <p:ph type="body" idx="1"/>
          </p:nvPr>
        </p:nvSpPr>
        <p:spPr/>
        <p:txBody>
          <a:bodyPr/>
          <a:lstStyle/>
          <a:p>
            <a:r>
              <a:rPr lang="en-AU" dirty="0">
                <a:latin typeface="ADLaM Display" panose="02010000000000000000" pitchFamily="2" charset="0"/>
                <a:ea typeface="ADLaM Display" panose="02010000000000000000" pitchFamily="2" charset="0"/>
                <a:cs typeface="ADLaM Display" panose="02010000000000000000" pitchFamily="2" charset="0"/>
              </a:rPr>
              <a:t>Ethical Implications</a:t>
            </a:r>
          </a:p>
          <a:p>
            <a:endParaRPr lang="en-AU" dirty="0">
              <a:latin typeface="ADLaM Display" panose="02010000000000000000" pitchFamily="2" charset="0"/>
              <a:ea typeface="ADLaM Display" panose="02010000000000000000" pitchFamily="2" charset="0"/>
              <a:cs typeface="ADLaM Display" panose="02010000000000000000" pitchFamily="2" charset="0"/>
            </a:endParaRPr>
          </a:p>
          <a:p>
            <a:pPr marL="171450" indent="-171450">
              <a:buFontTx/>
              <a:buChar char="-"/>
            </a:pPr>
            <a:r>
              <a:rPr lang="en-US" dirty="0"/>
              <a:t>It’s important to only collect what’s necessary and avoid storing sensitive info without consent</a:t>
            </a:r>
          </a:p>
          <a:p>
            <a:pPr marL="171450" indent="-171450">
              <a:buFontTx/>
              <a:buChar char="-"/>
            </a:pPr>
            <a:r>
              <a:rPr lang="en-US" dirty="0"/>
              <a:t>Ethically, the app should help users keep customer and lead information accurate and up to date</a:t>
            </a:r>
          </a:p>
          <a:p>
            <a:pPr marL="171450" indent="-171450">
              <a:buFontTx/>
              <a:buChar char="-"/>
            </a:pPr>
            <a:r>
              <a:rPr lang="en-US" dirty="0"/>
              <a:t>I have a duty to protect user data through secure coding practices and access controls.</a:t>
            </a:r>
          </a:p>
          <a:p>
            <a:pPr marL="171450" indent="-171450">
              <a:buFontTx/>
              <a:buChar char="-"/>
            </a:pPr>
            <a:r>
              <a:rPr lang="en-US" dirty="0"/>
              <a:t>The CRM should not be used to spam, mislead, or pressure leads and clients</a:t>
            </a:r>
          </a:p>
          <a:p>
            <a:pPr marL="171450" indent="-171450">
              <a:buFontTx/>
              <a:buChar char="-"/>
            </a:pPr>
            <a:r>
              <a:rPr lang="en-US" dirty="0"/>
              <a:t>App is usable by everyone, including people with disabilities.</a:t>
            </a:r>
            <a:endParaRPr lang="en-AU"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Slide Number Placeholder 3">
            <a:extLst>
              <a:ext uri="{FF2B5EF4-FFF2-40B4-BE49-F238E27FC236}">
                <a16:creationId xmlns:a16="http://schemas.microsoft.com/office/drawing/2014/main" id="{F4F53290-EBDA-117E-E734-4FABEB3AD363}"/>
              </a:ext>
            </a:extLst>
          </p:cNvPr>
          <p:cNvSpPr>
            <a:spLocks noGrp="1"/>
          </p:cNvSpPr>
          <p:nvPr>
            <p:ph type="sldNum" sz="quarter" idx="5"/>
          </p:nvPr>
        </p:nvSpPr>
        <p:spPr/>
        <p:txBody>
          <a:bodyPr/>
          <a:lstStyle/>
          <a:p>
            <a:fld id="{3F7B4DE4-2E27-4F94-B1B5-0CCC872ECD5B}" type="slidenum">
              <a:rPr lang="en-AU" smtClean="0"/>
              <a:t>5</a:t>
            </a:fld>
            <a:endParaRPr lang="en-AU"/>
          </a:p>
        </p:txBody>
      </p:sp>
    </p:spTree>
    <p:extLst>
      <p:ext uri="{BB962C8B-B14F-4D97-AF65-F5344CB8AC3E}">
        <p14:creationId xmlns:p14="http://schemas.microsoft.com/office/powerpoint/2010/main" val="136841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482B7-6C9E-0C3F-8242-F30656898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2F2A87-6430-F7BE-9764-CD6D270ECB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A0D88-B3AD-C3D0-915B-646A6C766C72}"/>
              </a:ext>
            </a:extLst>
          </p:cNvPr>
          <p:cNvSpPr>
            <a:spLocks noGrp="1"/>
          </p:cNvSpPr>
          <p:nvPr>
            <p:ph type="body" idx="1"/>
          </p:nvPr>
        </p:nvSpPr>
        <p:spPr/>
        <p:txBody>
          <a:bodyPr/>
          <a:lstStyle/>
          <a:p>
            <a:r>
              <a:rPr lang="en-AU" dirty="0">
                <a:latin typeface="ADLaM Display" panose="02010000000000000000" pitchFamily="2" charset="0"/>
                <a:ea typeface="ADLaM Display" panose="02010000000000000000" pitchFamily="2" charset="0"/>
                <a:cs typeface="ADLaM Display" panose="02010000000000000000" pitchFamily="2" charset="0"/>
              </a:rPr>
              <a:t>Social Implications</a:t>
            </a:r>
          </a:p>
          <a:p>
            <a:endParaRPr lang="en-AU" dirty="0">
              <a:latin typeface="ADLaM Display" panose="02010000000000000000" pitchFamily="2" charset="0"/>
              <a:ea typeface="ADLaM Display" panose="02010000000000000000" pitchFamily="2" charset="0"/>
              <a:cs typeface="ADLaM Display" panose="02010000000000000000" pitchFamily="2" charset="0"/>
            </a:endParaRPr>
          </a:p>
          <a:p>
            <a:pPr marL="171450" indent="-171450">
              <a:buFontTx/>
              <a:buChar char="-"/>
            </a:pPr>
            <a:r>
              <a:rPr lang="en-US" dirty="0"/>
              <a:t>The CRM helps teams communicate better by keeping all client/companies' info in one place, reducing misunderstandings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CRMs can </a:t>
            </a:r>
            <a:r>
              <a:rPr lang="en-US" b="1" dirty="0"/>
              <a:t>Impact Jobs </a:t>
            </a:r>
            <a:r>
              <a:rPr lang="en-US" b="0" dirty="0"/>
              <a:t>which </a:t>
            </a:r>
            <a:r>
              <a:rPr lang="en-US" dirty="0"/>
              <a:t>may reduce manual admin tasks but can also require staff to adapt to new technology.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Businesses without access to tools like this CRM may fall behind in the industry which leads me to </a:t>
            </a:r>
            <a:r>
              <a:rPr lang="en-US" b="1" dirty="0"/>
              <a:t>technology gaps</a:t>
            </a:r>
            <a:r>
              <a:rPr lang="en-US" dirty="0"/>
              <a:t> in small or rural businesses.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CRM has </a:t>
            </a:r>
            <a:r>
              <a:rPr lang="en-US" b="1" dirty="0"/>
              <a:t>offline support </a:t>
            </a:r>
            <a:r>
              <a:rPr lang="en-US" dirty="0"/>
              <a:t>to help rural businesses who might have limited internet.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pPr marL="171450" indent="-171450">
              <a:buFontTx/>
              <a:buChar char="-"/>
            </a:pPr>
            <a:endParaRPr lang="en-AU"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Slide Number Placeholder 3">
            <a:extLst>
              <a:ext uri="{FF2B5EF4-FFF2-40B4-BE49-F238E27FC236}">
                <a16:creationId xmlns:a16="http://schemas.microsoft.com/office/drawing/2014/main" id="{3182FB6A-67DA-4988-7BE4-AEF618AB41F8}"/>
              </a:ext>
            </a:extLst>
          </p:cNvPr>
          <p:cNvSpPr>
            <a:spLocks noGrp="1"/>
          </p:cNvSpPr>
          <p:nvPr>
            <p:ph type="sldNum" sz="quarter" idx="5"/>
          </p:nvPr>
        </p:nvSpPr>
        <p:spPr/>
        <p:txBody>
          <a:bodyPr/>
          <a:lstStyle/>
          <a:p>
            <a:fld id="{3F7B4DE4-2E27-4F94-B1B5-0CCC872ECD5B}" type="slidenum">
              <a:rPr lang="en-AU" smtClean="0"/>
              <a:t>6</a:t>
            </a:fld>
            <a:endParaRPr lang="en-AU"/>
          </a:p>
        </p:txBody>
      </p:sp>
    </p:spTree>
    <p:extLst>
      <p:ext uri="{BB962C8B-B14F-4D97-AF65-F5344CB8AC3E}">
        <p14:creationId xmlns:p14="http://schemas.microsoft.com/office/powerpoint/2010/main" val="30079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AA866-E8B4-36C2-01AF-DB27C99A1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0F93E-7509-FA91-9E55-55F74B5CF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BB8056-59E6-0C90-BAFF-15880E9ED856}"/>
              </a:ext>
            </a:extLst>
          </p:cNvPr>
          <p:cNvSpPr>
            <a:spLocks noGrp="1"/>
          </p:cNvSpPr>
          <p:nvPr>
            <p:ph type="body" idx="1"/>
          </p:nvPr>
        </p:nvSpPr>
        <p:spPr/>
        <p:txBody>
          <a:bodyPr/>
          <a:lstStyle/>
          <a:p>
            <a:r>
              <a:rPr lang="en-AU" dirty="0">
                <a:latin typeface="ADLaM Display" panose="02010000000000000000" pitchFamily="2" charset="0"/>
                <a:ea typeface="ADLaM Display" panose="02010000000000000000" pitchFamily="2" charset="0"/>
                <a:cs typeface="ADLaM Display" panose="02010000000000000000" pitchFamily="2" charset="0"/>
              </a:rPr>
              <a:t>Requirements for the project:</a:t>
            </a:r>
          </a:p>
          <a:p>
            <a:r>
              <a:rPr lang="en-AU" dirty="0">
                <a:latin typeface="ADLaM Display" panose="02010000000000000000" pitchFamily="2" charset="0"/>
                <a:ea typeface="ADLaM Display" panose="02010000000000000000" pitchFamily="2" charset="0"/>
                <a:cs typeface="ADLaM Display" panose="02010000000000000000" pitchFamily="2" charset="0"/>
              </a:rPr>
              <a:t> </a:t>
            </a:r>
          </a:p>
          <a:p>
            <a:r>
              <a:rPr lang="en-AU" dirty="0">
                <a:latin typeface="ADLaM Display" panose="02010000000000000000" pitchFamily="2" charset="0"/>
                <a:ea typeface="ADLaM Display" panose="02010000000000000000" pitchFamily="2" charset="0"/>
                <a:cs typeface="ADLaM Display" panose="02010000000000000000" pitchFamily="2" charset="0"/>
              </a:rPr>
              <a:t>The main requirements the client wanted was for the project to do be able to add, create, edit and delete the following things:</a:t>
            </a:r>
          </a:p>
          <a:p>
            <a:pPr marL="171450" indent="-171450">
              <a:buFontTx/>
              <a:buChar char="-"/>
            </a:pPr>
            <a:r>
              <a:rPr lang="en-AU" dirty="0">
                <a:latin typeface="ADLaM Display" panose="02010000000000000000" pitchFamily="2" charset="0"/>
                <a:ea typeface="ADLaM Display" panose="02010000000000000000" pitchFamily="2" charset="0"/>
                <a:cs typeface="ADLaM Display" panose="02010000000000000000" pitchFamily="2" charset="0"/>
              </a:rPr>
              <a:t>Companies</a:t>
            </a:r>
          </a:p>
          <a:p>
            <a:pPr marL="171450" indent="-171450">
              <a:buFontTx/>
              <a:buChar char="-"/>
            </a:pPr>
            <a:r>
              <a:rPr lang="en-AU" dirty="0">
                <a:latin typeface="ADLaM Display" panose="02010000000000000000" pitchFamily="2" charset="0"/>
                <a:ea typeface="ADLaM Display" panose="02010000000000000000" pitchFamily="2" charset="0"/>
                <a:cs typeface="ADLaM Display" panose="02010000000000000000" pitchFamily="2" charset="0"/>
              </a:rPr>
              <a:t>Contacts</a:t>
            </a:r>
          </a:p>
          <a:p>
            <a:pPr marL="171450" indent="-171450">
              <a:buFontTx/>
              <a:buChar char="-"/>
            </a:pPr>
            <a:r>
              <a:rPr lang="en-AU" dirty="0">
                <a:latin typeface="ADLaM Display" panose="02010000000000000000" pitchFamily="2" charset="0"/>
                <a:ea typeface="ADLaM Display" panose="02010000000000000000" pitchFamily="2" charset="0"/>
                <a:cs typeface="ADLaM Display" panose="02010000000000000000" pitchFamily="2" charset="0"/>
              </a:rPr>
              <a:t>Leads</a:t>
            </a:r>
          </a:p>
          <a:p>
            <a:pPr marL="171450" indent="-171450">
              <a:buFontTx/>
              <a:buChar char="-"/>
            </a:pPr>
            <a:r>
              <a:rPr lang="en-AU" dirty="0">
                <a:latin typeface="ADLaM Display" panose="02010000000000000000" pitchFamily="2" charset="0"/>
                <a:ea typeface="ADLaM Display" panose="02010000000000000000" pitchFamily="2" charset="0"/>
                <a:cs typeface="ADLaM Display" panose="02010000000000000000" pitchFamily="2" charset="0"/>
              </a:rPr>
              <a:t>Quotes</a:t>
            </a:r>
          </a:p>
          <a:p>
            <a:pPr marL="171450" indent="-171450">
              <a:buFontTx/>
              <a:buChar char="-"/>
            </a:pPr>
            <a:r>
              <a:rPr lang="en-AU" dirty="0">
                <a:latin typeface="ADLaM Display" panose="02010000000000000000" pitchFamily="2" charset="0"/>
                <a:ea typeface="ADLaM Display" panose="02010000000000000000" pitchFamily="2" charset="0"/>
                <a:cs typeface="ADLaM Display" panose="02010000000000000000" pitchFamily="2" charset="0"/>
              </a:rPr>
              <a:t>Invoices</a:t>
            </a:r>
          </a:p>
          <a:p>
            <a:pPr marL="0" indent="0">
              <a:buFontTx/>
              <a:buNone/>
            </a:pPr>
            <a:endParaRPr lang="en-AU" dirty="0">
              <a:latin typeface="ADLaM Display" panose="02010000000000000000" pitchFamily="2" charset="0"/>
              <a:ea typeface="ADLaM Display" panose="02010000000000000000" pitchFamily="2" charset="0"/>
              <a:cs typeface="ADLaM Display" panose="02010000000000000000" pitchFamily="2" charset="0"/>
            </a:endParaRPr>
          </a:p>
          <a:p>
            <a:pPr marL="0" indent="0">
              <a:buFontTx/>
              <a:buNone/>
            </a:pPr>
            <a:r>
              <a:rPr lang="en-AU" dirty="0">
                <a:latin typeface="ADLaM Display" panose="02010000000000000000" pitchFamily="2" charset="0"/>
                <a:ea typeface="ADLaM Display" panose="02010000000000000000" pitchFamily="2" charset="0"/>
                <a:cs typeface="ADLaM Display" panose="02010000000000000000" pitchFamily="2" charset="0"/>
              </a:rPr>
              <a:t>While also wanting the option to generate PDF reports on quotes and invoices</a:t>
            </a:r>
          </a:p>
          <a:p>
            <a:pPr marL="0" indent="0">
              <a:buFontTx/>
              <a:buNone/>
            </a:pPr>
            <a:endParaRPr lang="en-AU" dirty="0">
              <a:latin typeface="ADLaM Display" panose="02010000000000000000" pitchFamily="2" charset="0"/>
              <a:ea typeface="ADLaM Display" panose="02010000000000000000" pitchFamily="2" charset="0"/>
              <a:cs typeface="ADLaM Display" panose="02010000000000000000" pitchFamily="2" charset="0"/>
            </a:endParaRPr>
          </a:p>
          <a:p>
            <a:pPr marL="0" indent="0">
              <a:buFontTx/>
              <a:buNone/>
            </a:pPr>
            <a:r>
              <a:rPr lang="en-AU" dirty="0">
                <a:latin typeface="ADLaM Display" panose="02010000000000000000" pitchFamily="2" charset="0"/>
                <a:ea typeface="ADLaM Display" panose="02010000000000000000" pitchFamily="2" charset="0"/>
                <a:cs typeface="ADLaM Display" panose="02010000000000000000" pitchFamily="2" charset="0"/>
              </a:rPr>
              <a:t>The software also had to be secure because of sensitive data being stored.</a:t>
            </a:r>
          </a:p>
          <a:p>
            <a:pPr marL="171450" indent="-171450">
              <a:buFontTx/>
              <a:buChar char="-"/>
            </a:pPr>
            <a:endParaRPr lang="en-AU"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Slide Number Placeholder 3">
            <a:extLst>
              <a:ext uri="{FF2B5EF4-FFF2-40B4-BE49-F238E27FC236}">
                <a16:creationId xmlns:a16="http://schemas.microsoft.com/office/drawing/2014/main" id="{3008DBAC-1069-71FC-6E74-29A337835582}"/>
              </a:ext>
            </a:extLst>
          </p:cNvPr>
          <p:cNvSpPr>
            <a:spLocks noGrp="1"/>
          </p:cNvSpPr>
          <p:nvPr>
            <p:ph type="sldNum" sz="quarter" idx="5"/>
          </p:nvPr>
        </p:nvSpPr>
        <p:spPr/>
        <p:txBody>
          <a:bodyPr/>
          <a:lstStyle/>
          <a:p>
            <a:fld id="{3F7B4DE4-2E27-4F94-B1B5-0CCC872ECD5B}" type="slidenum">
              <a:rPr lang="en-AU" smtClean="0"/>
              <a:t>7</a:t>
            </a:fld>
            <a:endParaRPr lang="en-AU"/>
          </a:p>
        </p:txBody>
      </p:sp>
    </p:spTree>
    <p:extLst>
      <p:ext uri="{BB962C8B-B14F-4D97-AF65-F5344CB8AC3E}">
        <p14:creationId xmlns:p14="http://schemas.microsoft.com/office/powerpoint/2010/main" val="3407611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759CC-A8FB-ACDB-FE4E-63B773126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2E4F8-CACF-FA10-D5C6-5FBD364DC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306EAA-E20C-1269-EE27-34BAEA8AF2F0}"/>
              </a:ext>
            </a:extLst>
          </p:cNvPr>
          <p:cNvSpPr>
            <a:spLocks noGrp="1"/>
          </p:cNvSpPr>
          <p:nvPr>
            <p:ph type="body" idx="1"/>
          </p:nvPr>
        </p:nvSpPr>
        <p:spPr/>
        <p:txBody>
          <a:bodyPr/>
          <a:lstStyle/>
          <a:p>
            <a:r>
              <a:rPr lang="en-AU" dirty="0">
                <a:latin typeface="ADLaM Display" panose="02010000000000000000" pitchFamily="2" charset="0"/>
                <a:ea typeface="ADLaM Display" panose="02010000000000000000" pitchFamily="2" charset="0"/>
                <a:cs typeface="ADLaM Display" panose="02010000000000000000" pitchFamily="2" charset="0"/>
              </a:rPr>
              <a:t>Non-Functional Requirements for the project:</a:t>
            </a:r>
          </a:p>
          <a:p>
            <a:r>
              <a:rPr lang="en-AU" dirty="0">
                <a:latin typeface="ADLaM Display" panose="02010000000000000000" pitchFamily="2" charset="0"/>
                <a:ea typeface="ADLaM Display" panose="02010000000000000000" pitchFamily="2" charset="0"/>
                <a:cs typeface="ADLaM Display" panose="02010000000000000000" pitchFamily="2" charset="0"/>
              </a:rPr>
              <a:t> </a:t>
            </a:r>
          </a:p>
          <a:p>
            <a:pPr marL="171450" indent="-171450">
              <a:buFontTx/>
              <a:buChar char="-"/>
            </a:pPr>
            <a:r>
              <a:rPr lang="en-AU" dirty="0">
                <a:latin typeface="ADLaM Display" panose="02010000000000000000" pitchFamily="2" charset="0"/>
                <a:ea typeface="ADLaM Display" panose="02010000000000000000" pitchFamily="2" charset="0"/>
                <a:cs typeface="ADLaM Display" panose="02010000000000000000" pitchFamily="2" charset="0"/>
              </a:rPr>
              <a:t>All pages must load in 3 seconds on an average internet speed</a:t>
            </a:r>
          </a:p>
          <a:p>
            <a:pPr marL="171450" indent="-171450">
              <a:buFontTx/>
              <a:buChar char="-"/>
            </a:pPr>
            <a:r>
              <a:rPr lang="en-AU" dirty="0">
                <a:latin typeface="ADLaM Display" panose="02010000000000000000" pitchFamily="2" charset="0"/>
                <a:ea typeface="ADLaM Display" panose="02010000000000000000" pitchFamily="2" charset="0"/>
                <a:cs typeface="ADLaM Display" panose="02010000000000000000" pitchFamily="2" charset="0"/>
              </a:rPr>
              <a:t>All pages must have links to navigate to another page</a:t>
            </a:r>
          </a:p>
          <a:p>
            <a:pPr marL="171450" indent="-171450">
              <a:buFontTx/>
              <a:buChar char="-"/>
            </a:pPr>
            <a:r>
              <a:rPr lang="en-AU" dirty="0">
                <a:latin typeface="ADLaM Display" panose="02010000000000000000" pitchFamily="2" charset="0"/>
                <a:ea typeface="ADLaM Display" panose="02010000000000000000" pitchFamily="2" charset="0"/>
                <a:cs typeface="ADLaM Display" panose="02010000000000000000" pitchFamily="2" charset="0"/>
              </a:rPr>
              <a:t>Users must only see their own data</a:t>
            </a:r>
          </a:p>
          <a:p>
            <a:pPr marL="171450" indent="-171450">
              <a:buFontTx/>
              <a:buChar char="-"/>
            </a:pPr>
            <a:r>
              <a:rPr lang="en-AU" dirty="0">
                <a:latin typeface="ADLaM Display" panose="02010000000000000000" pitchFamily="2" charset="0"/>
                <a:ea typeface="ADLaM Display" panose="02010000000000000000" pitchFamily="2" charset="0"/>
                <a:cs typeface="ADLaM Display" panose="02010000000000000000" pitchFamily="2" charset="0"/>
              </a:rPr>
              <a:t>Reports must not take longer then 5 seconds to generate</a:t>
            </a:r>
          </a:p>
        </p:txBody>
      </p:sp>
      <p:sp>
        <p:nvSpPr>
          <p:cNvPr id="4" name="Slide Number Placeholder 3">
            <a:extLst>
              <a:ext uri="{FF2B5EF4-FFF2-40B4-BE49-F238E27FC236}">
                <a16:creationId xmlns:a16="http://schemas.microsoft.com/office/drawing/2014/main" id="{CAA8E364-1E72-5EC0-2A89-48FFE9DB685F}"/>
              </a:ext>
            </a:extLst>
          </p:cNvPr>
          <p:cNvSpPr>
            <a:spLocks noGrp="1"/>
          </p:cNvSpPr>
          <p:nvPr>
            <p:ph type="sldNum" sz="quarter" idx="5"/>
          </p:nvPr>
        </p:nvSpPr>
        <p:spPr/>
        <p:txBody>
          <a:bodyPr/>
          <a:lstStyle/>
          <a:p>
            <a:fld id="{3F7B4DE4-2E27-4F94-B1B5-0CCC872ECD5B}" type="slidenum">
              <a:rPr lang="en-AU" smtClean="0"/>
              <a:t>8</a:t>
            </a:fld>
            <a:endParaRPr lang="en-AU"/>
          </a:p>
        </p:txBody>
      </p:sp>
    </p:spTree>
    <p:extLst>
      <p:ext uri="{BB962C8B-B14F-4D97-AF65-F5344CB8AC3E}">
        <p14:creationId xmlns:p14="http://schemas.microsoft.com/office/powerpoint/2010/main" val="1411249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latin typeface="ADLaM Display" panose="02010000000000000000" pitchFamily="2" charset="0"/>
                <a:ea typeface="ADLaM Display" panose="02010000000000000000" pitchFamily="2" charset="0"/>
                <a:cs typeface="ADLaM Display" panose="02010000000000000000" pitchFamily="2" charset="0"/>
              </a:rPr>
              <a:t>What are features of my CRM?</a:t>
            </a:r>
          </a:p>
          <a:p>
            <a:endParaRPr lang="en-AU" dirty="0">
              <a:latin typeface="ADLaM Display" panose="02010000000000000000" pitchFamily="2" charset="0"/>
              <a:ea typeface="ADLaM Display" panose="02010000000000000000" pitchFamily="2" charset="0"/>
              <a:cs typeface="ADLaM Display" panose="02010000000000000000" pitchFamily="2" charset="0"/>
            </a:endParaRPr>
          </a:p>
          <a:p>
            <a:r>
              <a:rPr lang="en-AU" dirty="0"/>
              <a:t>Features:</a:t>
            </a:r>
          </a:p>
          <a:p>
            <a:pPr marL="171450" indent="-171450">
              <a:buFontTx/>
              <a:buChar char="-"/>
            </a:pPr>
            <a:r>
              <a:rPr lang="en-AU" dirty="0"/>
              <a:t>User Login and Signup</a:t>
            </a:r>
          </a:p>
          <a:p>
            <a:pPr marL="171450" lvl="0" indent="-171450">
              <a:buFontTx/>
              <a:buChar char="-"/>
            </a:pPr>
            <a:r>
              <a:rPr lang="en-AU" dirty="0"/>
              <a:t>Leads</a:t>
            </a:r>
          </a:p>
          <a:p>
            <a:pPr marL="171450" indent="-171450">
              <a:buFontTx/>
              <a:buChar char="-"/>
            </a:pPr>
            <a:r>
              <a:rPr lang="en-AU" dirty="0"/>
              <a:t>Quotes</a:t>
            </a:r>
          </a:p>
          <a:p>
            <a:pPr marL="171450" indent="-171450">
              <a:buFontTx/>
              <a:buChar char="-"/>
            </a:pPr>
            <a:r>
              <a:rPr lang="en-AU" dirty="0"/>
              <a:t>Invoices</a:t>
            </a:r>
          </a:p>
          <a:p>
            <a:pPr marL="171450" indent="-171450">
              <a:buFontTx/>
              <a:buChar char="-"/>
            </a:pPr>
            <a:r>
              <a:rPr lang="en-AU" dirty="0"/>
              <a:t>Companies</a:t>
            </a:r>
          </a:p>
          <a:p>
            <a:pPr marL="171450" indent="-171450">
              <a:buFontTx/>
              <a:buChar char="-"/>
            </a:pPr>
            <a:r>
              <a:rPr lang="en-AU" dirty="0"/>
              <a:t>Contacts</a:t>
            </a:r>
          </a:p>
          <a:p>
            <a:pPr marL="171450" indent="-171450">
              <a:buFontTx/>
              <a:buChar char="-"/>
            </a:pPr>
            <a:r>
              <a:rPr lang="en-AU" dirty="0"/>
              <a:t>Reporting</a:t>
            </a:r>
          </a:p>
        </p:txBody>
      </p:sp>
      <p:sp>
        <p:nvSpPr>
          <p:cNvPr id="4" name="Slide Number Placeholder 3"/>
          <p:cNvSpPr>
            <a:spLocks noGrp="1"/>
          </p:cNvSpPr>
          <p:nvPr>
            <p:ph type="sldNum" sz="quarter" idx="5"/>
          </p:nvPr>
        </p:nvSpPr>
        <p:spPr/>
        <p:txBody>
          <a:bodyPr/>
          <a:lstStyle/>
          <a:p>
            <a:fld id="{3F7B4DE4-2E27-4F94-B1B5-0CCC872ECD5B}" type="slidenum">
              <a:rPr lang="en-AU" smtClean="0"/>
              <a:t>9</a:t>
            </a:fld>
            <a:endParaRPr lang="en-AU"/>
          </a:p>
        </p:txBody>
      </p:sp>
    </p:spTree>
    <p:extLst>
      <p:ext uri="{BB962C8B-B14F-4D97-AF65-F5344CB8AC3E}">
        <p14:creationId xmlns:p14="http://schemas.microsoft.com/office/powerpoint/2010/main" val="2557225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Companies</a:t>
            </a:r>
          </a:p>
          <a:p>
            <a:endParaRPr lang="en-AU" dirty="0"/>
          </a:p>
          <a:p>
            <a:pPr marL="171450" indent="-171450">
              <a:buFontTx/>
              <a:buChar char="-"/>
            </a:pPr>
            <a:r>
              <a:rPr lang="en-US" dirty="0"/>
              <a:t>Everything connects back to Companies</a:t>
            </a:r>
          </a:p>
          <a:p>
            <a:pPr marL="171450" indent="-171450">
              <a:buFontTx/>
              <a:buChar char="-"/>
            </a:pPr>
            <a:r>
              <a:rPr lang="en-US" dirty="0"/>
              <a:t>Company stores key info like name, contact details, industry, and notes</a:t>
            </a:r>
          </a:p>
          <a:p>
            <a:pPr marL="171450" indent="-171450">
              <a:buFontTx/>
              <a:buChar char="-"/>
            </a:pPr>
            <a:r>
              <a:rPr lang="en-US" dirty="0"/>
              <a:t>Leads and quotes are linked to companies using Django foreign keys</a:t>
            </a:r>
          </a:p>
          <a:p>
            <a:pPr marL="171450" indent="-171450">
              <a:buFontTx/>
              <a:buChar char="-"/>
            </a:pPr>
            <a:r>
              <a:rPr lang="en-US" dirty="0"/>
              <a:t>This makes it easy to view all leads, quotes, and interactions for a specific company</a:t>
            </a:r>
          </a:p>
          <a:p>
            <a:pPr marL="171450" indent="-171450">
              <a:buFontTx/>
              <a:buChar char="-"/>
            </a:pPr>
            <a:r>
              <a:rPr lang="en-US" dirty="0"/>
              <a:t>Strong company structure makes the app more </a:t>
            </a:r>
            <a:r>
              <a:rPr lang="en-US" dirty="0" err="1"/>
              <a:t>organised</a:t>
            </a:r>
            <a:r>
              <a:rPr lang="en-US" dirty="0"/>
              <a:t> and scalable</a:t>
            </a:r>
            <a:endParaRPr lang="en-AU" dirty="0"/>
          </a:p>
        </p:txBody>
      </p:sp>
      <p:sp>
        <p:nvSpPr>
          <p:cNvPr id="4" name="Slide Number Placeholder 3"/>
          <p:cNvSpPr>
            <a:spLocks noGrp="1"/>
          </p:cNvSpPr>
          <p:nvPr>
            <p:ph type="sldNum" sz="quarter" idx="5"/>
          </p:nvPr>
        </p:nvSpPr>
        <p:spPr/>
        <p:txBody>
          <a:bodyPr/>
          <a:lstStyle/>
          <a:p>
            <a:fld id="{3F7B4DE4-2E27-4F94-B1B5-0CCC872ECD5B}" type="slidenum">
              <a:rPr lang="en-AU" smtClean="0"/>
              <a:t>10</a:t>
            </a:fld>
            <a:endParaRPr lang="en-AU"/>
          </a:p>
        </p:txBody>
      </p:sp>
    </p:spTree>
    <p:extLst>
      <p:ext uri="{BB962C8B-B14F-4D97-AF65-F5344CB8AC3E}">
        <p14:creationId xmlns:p14="http://schemas.microsoft.com/office/powerpoint/2010/main" val="2638686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296107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30409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4548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37514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02437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6312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386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104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83131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51300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6/20/2025</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66000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6/20/2025</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91401244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6" r:id="rId6"/>
    <p:sldLayoutId id="2147483702" r:id="rId7"/>
    <p:sldLayoutId id="2147483703" r:id="rId8"/>
    <p:sldLayoutId id="2147483704" r:id="rId9"/>
    <p:sldLayoutId id="2147483705" r:id="rId10"/>
    <p:sldLayoutId id="2147483707"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BD415178-0415-3C2D-5461-E7C4F01E7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AC8494C5-ED44-4EAD-9213-4FBAA4BB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82" cy="4213412"/>
          </a:xfrm>
          <a:prstGeom prst="rect">
            <a:avLst/>
          </a:prstGeom>
          <a:gradFill>
            <a:gsLst>
              <a:gs pos="100000">
                <a:srgbClr val="000000">
                  <a:alpha val="0"/>
                </a:srgbClr>
              </a:gs>
              <a:gs pos="0">
                <a:schemeClr val="tx1"/>
              </a:gs>
              <a:gs pos="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3DEB1D0-6A78-E810-B89B-7AC589551123}"/>
              </a:ext>
            </a:extLst>
          </p:cNvPr>
          <p:cNvSpPr/>
          <p:nvPr/>
        </p:nvSpPr>
        <p:spPr>
          <a:xfrm>
            <a:off x="-93375" y="-131329"/>
            <a:ext cx="4836825" cy="7120647"/>
          </a:xfrm>
          <a:prstGeom prst="rect">
            <a:avLst/>
          </a:prstGeom>
          <a:solidFill>
            <a:schemeClr val="dk1">
              <a:alpha val="43000"/>
            </a:schemeClr>
          </a:solidFill>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BF5EA272-0E78-AA87-5EBE-91CD209E5D89}"/>
              </a:ext>
            </a:extLst>
          </p:cNvPr>
          <p:cNvSpPr>
            <a:spLocks noGrp="1"/>
          </p:cNvSpPr>
          <p:nvPr>
            <p:ph type="ctrTitle"/>
          </p:nvPr>
        </p:nvSpPr>
        <p:spPr>
          <a:xfrm>
            <a:off x="171450" y="1217256"/>
            <a:ext cx="4419600" cy="2680161"/>
          </a:xfrm>
        </p:spPr>
        <p:txBody>
          <a:bodyPr anchor="b">
            <a:normAutofit/>
          </a:bodyPr>
          <a:lstStyle/>
          <a:p>
            <a:pPr algn="l"/>
            <a:r>
              <a:rPr lang="en-AU" sz="4000" dirty="0">
                <a:solidFill>
                  <a:srgbClr val="FFFFFF"/>
                </a:solidFill>
                <a:latin typeface="ADLaM Display" panose="020F0502020204030204" pitchFamily="2" charset="0"/>
                <a:ea typeface="ADLaM Display" panose="020F0502020204030204" pitchFamily="2" charset="0"/>
                <a:cs typeface="ADLaM Display" panose="020F0502020204030204" pitchFamily="2" charset="0"/>
              </a:rPr>
              <a:t>Client Relationship Manager</a:t>
            </a:r>
          </a:p>
        </p:txBody>
      </p:sp>
      <p:sp>
        <p:nvSpPr>
          <p:cNvPr id="8" name="TextBox 7">
            <a:extLst>
              <a:ext uri="{FF2B5EF4-FFF2-40B4-BE49-F238E27FC236}">
                <a16:creationId xmlns:a16="http://schemas.microsoft.com/office/drawing/2014/main" id="{6DD93CD7-4481-F012-6D7A-CCEE6369C4AC}"/>
              </a:ext>
            </a:extLst>
          </p:cNvPr>
          <p:cNvSpPr txBox="1"/>
          <p:nvPr/>
        </p:nvSpPr>
        <p:spPr>
          <a:xfrm>
            <a:off x="171450" y="4028746"/>
            <a:ext cx="4286250" cy="369332"/>
          </a:xfrm>
          <a:prstGeom prst="rect">
            <a:avLst/>
          </a:prstGeom>
          <a:noFill/>
        </p:spPr>
        <p:txBody>
          <a:bodyPr wrap="square" rtlCol="0">
            <a:spAutoFit/>
          </a:bodyPr>
          <a:lstStyle/>
          <a:p>
            <a:r>
              <a:rPr lang="en-AU" dirty="0">
                <a:solidFill>
                  <a:schemeClr val="bg1"/>
                </a:solidFill>
              </a:rPr>
              <a:t>Software Engineering Major Project</a:t>
            </a:r>
          </a:p>
        </p:txBody>
      </p:sp>
    </p:spTree>
    <p:extLst>
      <p:ext uri="{BB962C8B-B14F-4D97-AF65-F5344CB8AC3E}">
        <p14:creationId xmlns:p14="http://schemas.microsoft.com/office/powerpoint/2010/main" val="420122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C3E539-6BB8-4E51-A3BE-6C793FA4BCC4}"/>
            </a:ext>
          </a:extLst>
        </p:cNvPr>
        <p:cNvGrpSpPr/>
        <p:nvPr/>
      </p:nvGrpSpPr>
      <p:grpSpPr>
        <a:xfrm>
          <a:off x="0" y="0"/>
          <a:ext cx="0" cy="0"/>
          <a:chOff x="0" y="0"/>
          <a:chExt cx="0" cy="0"/>
        </a:xfrm>
      </p:grpSpPr>
      <p:grpSp>
        <p:nvGrpSpPr>
          <p:cNvPr id="356" name="Group 355">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357"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8"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9"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5"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6"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7"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8"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9"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0"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1"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2"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3"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4"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5"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6"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7"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8"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9"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0"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1"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2"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3"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4"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5"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6"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7"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8"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9"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0"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1"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2"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3"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4"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5"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6"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7"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8"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9"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0"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1"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2"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3"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4"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5"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6"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7"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8"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9"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0"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1"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2"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3"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415" name="Rectangle 414">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E0EF7A-37B0-B459-D86C-AF46E688CC50}"/>
              </a:ext>
            </a:extLst>
          </p:cNvPr>
          <p:cNvSpPr>
            <a:spLocks noGrp="1"/>
          </p:cNvSpPr>
          <p:nvPr>
            <p:ph type="title"/>
          </p:nvPr>
        </p:nvSpPr>
        <p:spPr>
          <a:xfrm>
            <a:off x="1185735" y="5402353"/>
            <a:ext cx="9816946" cy="945271"/>
          </a:xfrm>
        </p:spPr>
        <p:txBody>
          <a:bodyPr vert="horz" lIns="91440" tIns="45720" rIns="91440" bIns="45720" rtlCol="0" anchor="ctr">
            <a:norm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Companies</a:t>
            </a:r>
          </a:p>
        </p:txBody>
      </p:sp>
      <p:pic>
        <p:nvPicPr>
          <p:cNvPr id="7" name="Picture 6">
            <a:extLst>
              <a:ext uri="{FF2B5EF4-FFF2-40B4-BE49-F238E27FC236}">
                <a16:creationId xmlns:a16="http://schemas.microsoft.com/office/drawing/2014/main" id="{D3260B27-D7C8-A1E9-5C0E-2CF8958B113D}"/>
              </a:ext>
            </a:extLst>
          </p:cNvPr>
          <p:cNvPicPr>
            <a:picLocks noChangeAspect="1"/>
          </p:cNvPicPr>
          <p:nvPr/>
        </p:nvPicPr>
        <p:blipFill>
          <a:blip r:embed="rId3"/>
          <a:stretch>
            <a:fillRect/>
          </a:stretch>
        </p:blipFill>
        <p:spPr>
          <a:xfrm>
            <a:off x="336188" y="1353787"/>
            <a:ext cx="5776616" cy="2613919"/>
          </a:xfrm>
          <a:prstGeom prst="rect">
            <a:avLst/>
          </a:prstGeom>
        </p:spPr>
      </p:pic>
      <p:pic>
        <p:nvPicPr>
          <p:cNvPr id="5" name="Picture 4">
            <a:extLst>
              <a:ext uri="{FF2B5EF4-FFF2-40B4-BE49-F238E27FC236}">
                <a16:creationId xmlns:a16="http://schemas.microsoft.com/office/drawing/2014/main" id="{12BD6A12-899F-376F-D5A2-F45EAE074401}"/>
              </a:ext>
            </a:extLst>
          </p:cNvPr>
          <p:cNvPicPr>
            <a:picLocks noChangeAspect="1"/>
          </p:cNvPicPr>
          <p:nvPr/>
        </p:nvPicPr>
        <p:blipFill>
          <a:blip r:embed="rId4"/>
          <a:stretch>
            <a:fillRect/>
          </a:stretch>
        </p:blipFill>
        <p:spPr>
          <a:xfrm>
            <a:off x="6236661" y="1626920"/>
            <a:ext cx="5834360" cy="2129540"/>
          </a:xfrm>
          <a:prstGeom prst="rect">
            <a:avLst/>
          </a:prstGeom>
        </p:spPr>
      </p:pic>
      <p:grpSp>
        <p:nvGrpSpPr>
          <p:cNvPr id="417" name="Group 416">
            <a:extLst>
              <a:ext uri="{FF2B5EF4-FFF2-40B4-BE49-F238E27FC236}">
                <a16:creationId xmlns:a16="http://schemas.microsoft.com/office/drawing/2014/main" id="{8FC2AAAA-3320-45C6-B519-EDA74196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33" y="4593705"/>
            <a:ext cx="12160237" cy="589633"/>
            <a:chOff x="31734" y="4593705"/>
            <a:chExt cx="12211614" cy="589633"/>
          </a:xfrm>
        </p:grpSpPr>
        <p:sp>
          <p:nvSpPr>
            <p:cNvPr id="418"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501768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4720" y="464338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46009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467762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461316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461643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461817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462867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785" y="462698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49183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2237" y="4906149"/>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488463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491553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495695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496292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48690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49434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46763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461316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4635721"/>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472181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466591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467244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24916" y="469404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14471" y="4696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4930" y="469598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467488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468141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23976" y="470500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32" y="473370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469039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473609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473609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474180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2"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475404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3"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475730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4"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469803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4999992"/>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6"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501098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7"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498908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8"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500092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9"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500092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0"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500418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500418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50131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502502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4"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3461" y="4997715"/>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5"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503111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6"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5037643"/>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7"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923" y="497604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8"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506783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4845" y="502829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5067836"/>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507354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503152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4593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734" y="492543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647" y="474751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6"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470263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498209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471446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9"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49418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0"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474715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1"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470173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47784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471397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474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471899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4729484"/>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471724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5031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9"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50347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0"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50180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1"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505776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2"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506373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503641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4"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502013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477719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6"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471397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7"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473638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8"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477481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9"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471891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0"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472544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1"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472789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2"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472789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3"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472789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472789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5"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4734423"/>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6"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479120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7"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4789095"/>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478909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479480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495201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1"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49752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61901" y="504652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498221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4982211"/>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5"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508109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6"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4985474"/>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7"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49944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8"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50437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9"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500995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0"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501240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1"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502219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2"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5049125"/>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3"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01472" y="505198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4"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476747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5" name="Freeform 140">
              <a:extLst>
                <a:ext uri="{FF2B5EF4-FFF2-40B4-BE49-F238E27FC236}">
                  <a16:creationId xmlns:a16="http://schemas.microsoft.com/office/drawing/2014/main" id="{1D08A4B9-6797-4801-B23E-13A88CE74A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3606" y="467232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1655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C1F96C-C03D-5FDA-F20E-3E53D6E9E831}"/>
            </a:ext>
          </a:extLst>
        </p:cNvPr>
        <p:cNvGrpSpPr/>
        <p:nvPr/>
      </p:nvGrpSpPr>
      <p:grpSpPr>
        <a:xfrm>
          <a:off x="0" y="0"/>
          <a:ext cx="0" cy="0"/>
          <a:chOff x="0" y="0"/>
          <a:chExt cx="0" cy="0"/>
        </a:xfrm>
      </p:grpSpPr>
      <p:grpSp>
        <p:nvGrpSpPr>
          <p:cNvPr id="356" name="Group 355">
            <a:extLst>
              <a:ext uri="{FF2B5EF4-FFF2-40B4-BE49-F238E27FC236}">
                <a16:creationId xmlns:a16="http://schemas.microsoft.com/office/drawing/2014/main" id="{5F9D7A72-D70A-D4C3-926E-17CA554AE2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357" name="Freeform 8">
              <a:extLst>
                <a:ext uri="{FF2B5EF4-FFF2-40B4-BE49-F238E27FC236}">
                  <a16:creationId xmlns:a16="http://schemas.microsoft.com/office/drawing/2014/main" id="{09C08993-7661-A6B0-8D7C-AAD577B6C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8" name="Freeform 10">
              <a:extLst>
                <a:ext uri="{FF2B5EF4-FFF2-40B4-BE49-F238E27FC236}">
                  <a16:creationId xmlns:a16="http://schemas.microsoft.com/office/drawing/2014/main" id="{EEFF524B-AE91-12EC-CFEB-D4FCA6729E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9" name="Freeform 15">
              <a:extLst>
                <a:ext uri="{FF2B5EF4-FFF2-40B4-BE49-F238E27FC236}">
                  <a16:creationId xmlns:a16="http://schemas.microsoft.com/office/drawing/2014/main" id="{24ED0143-073C-2031-3DD9-49939131BB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 name="Freeform 18">
              <a:extLst>
                <a:ext uri="{FF2B5EF4-FFF2-40B4-BE49-F238E27FC236}">
                  <a16:creationId xmlns:a16="http://schemas.microsoft.com/office/drawing/2014/main" id="{870B931D-4008-37BA-328C-8708CB1E80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 name="Freeform 19">
              <a:extLst>
                <a:ext uri="{FF2B5EF4-FFF2-40B4-BE49-F238E27FC236}">
                  <a16:creationId xmlns:a16="http://schemas.microsoft.com/office/drawing/2014/main" id="{1F13C5E6-AE87-F5B8-956C-D3395A744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 name="Freeform 20">
              <a:extLst>
                <a:ext uri="{FF2B5EF4-FFF2-40B4-BE49-F238E27FC236}">
                  <a16:creationId xmlns:a16="http://schemas.microsoft.com/office/drawing/2014/main" id="{115BE8CC-A3BE-0AF7-E807-1E809C52DC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 name="Freeform 22">
              <a:extLst>
                <a:ext uri="{FF2B5EF4-FFF2-40B4-BE49-F238E27FC236}">
                  <a16:creationId xmlns:a16="http://schemas.microsoft.com/office/drawing/2014/main" id="{0F2F510A-0AF5-82FC-7C9A-57F6A3289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 name="Freeform 23">
              <a:extLst>
                <a:ext uri="{FF2B5EF4-FFF2-40B4-BE49-F238E27FC236}">
                  <a16:creationId xmlns:a16="http://schemas.microsoft.com/office/drawing/2014/main" id="{978D9F39-B915-4EBC-B070-232E5384EE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5" name="Freeform 26">
              <a:extLst>
                <a:ext uri="{FF2B5EF4-FFF2-40B4-BE49-F238E27FC236}">
                  <a16:creationId xmlns:a16="http://schemas.microsoft.com/office/drawing/2014/main" id="{21D53A2D-CA78-BB5D-E969-0438A9F43D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6" name="Freeform 27">
              <a:extLst>
                <a:ext uri="{FF2B5EF4-FFF2-40B4-BE49-F238E27FC236}">
                  <a16:creationId xmlns:a16="http://schemas.microsoft.com/office/drawing/2014/main" id="{6DA1BD17-3473-A6A7-A9B9-6AFD203C8A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7" name="Freeform 28">
              <a:extLst>
                <a:ext uri="{FF2B5EF4-FFF2-40B4-BE49-F238E27FC236}">
                  <a16:creationId xmlns:a16="http://schemas.microsoft.com/office/drawing/2014/main" id="{DBCEBA37-CB7A-6ABE-805E-65D9176181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8" name="Freeform 30">
              <a:extLst>
                <a:ext uri="{FF2B5EF4-FFF2-40B4-BE49-F238E27FC236}">
                  <a16:creationId xmlns:a16="http://schemas.microsoft.com/office/drawing/2014/main" id="{C81D2171-C996-1080-8496-F633E61D5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9" name="Freeform 43">
              <a:extLst>
                <a:ext uri="{FF2B5EF4-FFF2-40B4-BE49-F238E27FC236}">
                  <a16:creationId xmlns:a16="http://schemas.microsoft.com/office/drawing/2014/main" id="{58FAEDC8-05EE-CB53-5531-31CC3C74A1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0" name="Freeform 51">
              <a:extLst>
                <a:ext uri="{FF2B5EF4-FFF2-40B4-BE49-F238E27FC236}">
                  <a16:creationId xmlns:a16="http://schemas.microsoft.com/office/drawing/2014/main" id="{09BD7263-10CA-4D93-BF35-D3381BBE9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1" name="Freeform 52">
              <a:extLst>
                <a:ext uri="{FF2B5EF4-FFF2-40B4-BE49-F238E27FC236}">
                  <a16:creationId xmlns:a16="http://schemas.microsoft.com/office/drawing/2014/main" id="{4B3FCF89-FD06-129A-DDBD-DA32EE5A3E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2" name="Freeform 53">
              <a:extLst>
                <a:ext uri="{FF2B5EF4-FFF2-40B4-BE49-F238E27FC236}">
                  <a16:creationId xmlns:a16="http://schemas.microsoft.com/office/drawing/2014/main" id="{C291D406-3DB4-690E-8D97-3DFC524869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3" name="Freeform 54">
              <a:extLst>
                <a:ext uri="{FF2B5EF4-FFF2-40B4-BE49-F238E27FC236}">
                  <a16:creationId xmlns:a16="http://schemas.microsoft.com/office/drawing/2014/main" id="{FBD26BBD-1FAE-2CB5-C8A5-922DC5B82A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4" name="Freeform 55">
              <a:extLst>
                <a:ext uri="{FF2B5EF4-FFF2-40B4-BE49-F238E27FC236}">
                  <a16:creationId xmlns:a16="http://schemas.microsoft.com/office/drawing/2014/main" id="{B6B95636-11A7-8FE8-3E7C-91CEBD01A1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5" name="Freeform 56">
              <a:extLst>
                <a:ext uri="{FF2B5EF4-FFF2-40B4-BE49-F238E27FC236}">
                  <a16:creationId xmlns:a16="http://schemas.microsoft.com/office/drawing/2014/main" id="{71344EFB-05B4-6226-86C1-51EB71F66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6" name="Freeform 57">
              <a:extLst>
                <a:ext uri="{FF2B5EF4-FFF2-40B4-BE49-F238E27FC236}">
                  <a16:creationId xmlns:a16="http://schemas.microsoft.com/office/drawing/2014/main" id="{358D942E-430A-2A5A-2FF1-B255928CF0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7" name="Freeform 59">
              <a:extLst>
                <a:ext uri="{FF2B5EF4-FFF2-40B4-BE49-F238E27FC236}">
                  <a16:creationId xmlns:a16="http://schemas.microsoft.com/office/drawing/2014/main" id="{633C2BB6-63B5-1D2C-B5D8-EC576210E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8" name="Freeform 60">
              <a:extLst>
                <a:ext uri="{FF2B5EF4-FFF2-40B4-BE49-F238E27FC236}">
                  <a16:creationId xmlns:a16="http://schemas.microsoft.com/office/drawing/2014/main" id="{B5371C55-9806-F318-590A-D65B47EBCF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9" name="Freeform 61">
              <a:extLst>
                <a:ext uri="{FF2B5EF4-FFF2-40B4-BE49-F238E27FC236}">
                  <a16:creationId xmlns:a16="http://schemas.microsoft.com/office/drawing/2014/main" id="{52494C81-0EBD-BF08-CAEC-B257794962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0" name="Freeform 5">
              <a:extLst>
                <a:ext uri="{FF2B5EF4-FFF2-40B4-BE49-F238E27FC236}">
                  <a16:creationId xmlns:a16="http://schemas.microsoft.com/office/drawing/2014/main" id="{FADD2AAE-2F57-5527-C424-5FF9C3D15C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1" name="Freeform 6">
              <a:extLst>
                <a:ext uri="{FF2B5EF4-FFF2-40B4-BE49-F238E27FC236}">
                  <a16:creationId xmlns:a16="http://schemas.microsoft.com/office/drawing/2014/main" id="{B0984034-E919-4F90-0F0B-811A0F093A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2" name="Freeform 7">
              <a:extLst>
                <a:ext uri="{FF2B5EF4-FFF2-40B4-BE49-F238E27FC236}">
                  <a16:creationId xmlns:a16="http://schemas.microsoft.com/office/drawing/2014/main" id="{042C5AF4-BBB1-A155-2D81-E50B0432DA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3" name="Freeform 8">
              <a:extLst>
                <a:ext uri="{FF2B5EF4-FFF2-40B4-BE49-F238E27FC236}">
                  <a16:creationId xmlns:a16="http://schemas.microsoft.com/office/drawing/2014/main" id="{6599D016-F2CC-77A6-808E-4A5CD79D21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4" name="Freeform 9">
              <a:extLst>
                <a:ext uri="{FF2B5EF4-FFF2-40B4-BE49-F238E27FC236}">
                  <a16:creationId xmlns:a16="http://schemas.microsoft.com/office/drawing/2014/main" id="{24C5C8A6-9078-FDC2-E3BB-061835F71E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5" name="Freeform 11">
              <a:extLst>
                <a:ext uri="{FF2B5EF4-FFF2-40B4-BE49-F238E27FC236}">
                  <a16:creationId xmlns:a16="http://schemas.microsoft.com/office/drawing/2014/main" id="{2827F3D4-189B-0BED-8BEE-D011A181ED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6" name="Freeform 12">
              <a:extLst>
                <a:ext uri="{FF2B5EF4-FFF2-40B4-BE49-F238E27FC236}">
                  <a16:creationId xmlns:a16="http://schemas.microsoft.com/office/drawing/2014/main" id="{57F996E3-5A06-651D-8C19-BAECF8141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7" name="Freeform 13">
              <a:extLst>
                <a:ext uri="{FF2B5EF4-FFF2-40B4-BE49-F238E27FC236}">
                  <a16:creationId xmlns:a16="http://schemas.microsoft.com/office/drawing/2014/main" id="{BF91500B-BECC-E550-F960-CE27DE2F0C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8" name="Freeform 14">
              <a:extLst>
                <a:ext uri="{FF2B5EF4-FFF2-40B4-BE49-F238E27FC236}">
                  <a16:creationId xmlns:a16="http://schemas.microsoft.com/office/drawing/2014/main" id="{E812D9C9-C3CB-C1B3-0E2F-F2834EB216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9" name="Freeform 16">
              <a:extLst>
                <a:ext uri="{FF2B5EF4-FFF2-40B4-BE49-F238E27FC236}">
                  <a16:creationId xmlns:a16="http://schemas.microsoft.com/office/drawing/2014/main" id="{98229D25-E40E-47AE-C61C-63D93CDC3A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0" name="Freeform 17">
              <a:extLst>
                <a:ext uri="{FF2B5EF4-FFF2-40B4-BE49-F238E27FC236}">
                  <a16:creationId xmlns:a16="http://schemas.microsoft.com/office/drawing/2014/main" id="{26C687A3-3744-9F9F-9FB4-E77A1342A1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1" name="Freeform 21">
              <a:extLst>
                <a:ext uri="{FF2B5EF4-FFF2-40B4-BE49-F238E27FC236}">
                  <a16:creationId xmlns:a16="http://schemas.microsoft.com/office/drawing/2014/main" id="{51A1762C-819D-8C1F-10FA-44BF33D6A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2" name="Freeform 25">
              <a:extLst>
                <a:ext uri="{FF2B5EF4-FFF2-40B4-BE49-F238E27FC236}">
                  <a16:creationId xmlns:a16="http://schemas.microsoft.com/office/drawing/2014/main" id="{AA9C3089-0BBE-6B97-3020-07A72AE4AB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3" name="Freeform 29">
              <a:extLst>
                <a:ext uri="{FF2B5EF4-FFF2-40B4-BE49-F238E27FC236}">
                  <a16:creationId xmlns:a16="http://schemas.microsoft.com/office/drawing/2014/main" id="{15EFDE91-B2C5-86C4-276A-64F53EE17A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4" name="Freeform 31">
              <a:extLst>
                <a:ext uri="{FF2B5EF4-FFF2-40B4-BE49-F238E27FC236}">
                  <a16:creationId xmlns:a16="http://schemas.microsoft.com/office/drawing/2014/main" id="{53698A12-CF9F-E6C9-CC0C-D18F843407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5" name="Freeform 32">
              <a:extLst>
                <a:ext uri="{FF2B5EF4-FFF2-40B4-BE49-F238E27FC236}">
                  <a16:creationId xmlns:a16="http://schemas.microsoft.com/office/drawing/2014/main" id="{48692890-DE23-1BB6-318D-374734ED0D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6" name="Freeform 33">
              <a:extLst>
                <a:ext uri="{FF2B5EF4-FFF2-40B4-BE49-F238E27FC236}">
                  <a16:creationId xmlns:a16="http://schemas.microsoft.com/office/drawing/2014/main" id="{0F6B9EEF-3F1E-E527-0EC6-ABF2DF417F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7" name="Freeform 34">
              <a:extLst>
                <a:ext uri="{FF2B5EF4-FFF2-40B4-BE49-F238E27FC236}">
                  <a16:creationId xmlns:a16="http://schemas.microsoft.com/office/drawing/2014/main" id="{54B899A7-1CCB-1F19-1C20-3867F00114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8" name="Freeform 35">
              <a:extLst>
                <a:ext uri="{FF2B5EF4-FFF2-40B4-BE49-F238E27FC236}">
                  <a16:creationId xmlns:a16="http://schemas.microsoft.com/office/drawing/2014/main" id="{487D73C5-0EE9-73F7-03A9-F9F8473956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9" name="Freeform 36">
              <a:extLst>
                <a:ext uri="{FF2B5EF4-FFF2-40B4-BE49-F238E27FC236}">
                  <a16:creationId xmlns:a16="http://schemas.microsoft.com/office/drawing/2014/main" id="{F183786F-4A68-39D8-E457-536FBF1B0F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0" name="Freeform 37">
              <a:extLst>
                <a:ext uri="{FF2B5EF4-FFF2-40B4-BE49-F238E27FC236}">
                  <a16:creationId xmlns:a16="http://schemas.microsoft.com/office/drawing/2014/main" id="{646B32F7-5946-8175-0303-9C02CE7256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1" name="Freeform 38">
              <a:extLst>
                <a:ext uri="{FF2B5EF4-FFF2-40B4-BE49-F238E27FC236}">
                  <a16:creationId xmlns:a16="http://schemas.microsoft.com/office/drawing/2014/main" id="{1454AC7F-156A-F024-77F1-E22D52E0B9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2" name="Freeform 39">
              <a:extLst>
                <a:ext uri="{FF2B5EF4-FFF2-40B4-BE49-F238E27FC236}">
                  <a16:creationId xmlns:a16="http://schemas.microsoft.com/office/drawing/2014/main" id="{A814700A-69B2-866C-0D0E-A4C1876C69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3" name="Freeform 40">
              <a:extLst>
                <a:ext uri="{FF2B5EF4-FFF2-40B4-BE49-F238E27FC236}">
                  <a16:creationId xmlns:a16="http://schemas.microsoft.com/office/drawing/2014/main" id="{B8C5FC9E-49A0-3188-6C41-D72D83B03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4" name="Freeform 41">
              <a:extLst>
                <a:ext uri="{FF2B5EF4-FFF2-40B4-BE49-F238E27FC236}">
                  <a16:creationId xmlns:a16="http://schemas.microsoft.com/office/drawing/2014/main" id="{564BD83A-4331-78BA-6E16-5D2819FBA6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5" name="Freeform 42">
              <a:extLst>
                <a:ext uri="{FF2B5EF4-FFF2-40B4-BE49-F238E27FC236}">
                  <a16:creationId xmlns:a16="http://schemas.microsoft.com/office/drawing/2014/main" id="{A9E99856-33D0-FEB6-427B-19D6E11B01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6" name="Freeform 44">
              <a:extLst>
                <a:ext uri="{FF2B5EF4-FFF2-40B4-BE49-F238E27FC236}">
                  <a16:creationId xmlns:a16="http://schemas.microsoft.com/office/drawing/2014/main" id="{BC6C9FB5-7D3D-0B4A-9B7A-2D643CD58E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7" name="Freeform 45">
              <a:extLst>
                <a:ext uri="{FF2B5EF4-FFF2-40B4-BE49-F238E27FC236}">
                  <a16:creationId xmlns:a16="http://schemas.microsoft.com/office/drawing/2014/main" id="{C1E6D2E1-A822-DFBA-3D02-861BF886F8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8" name="Freeform 46">
              <a:extLst>
                <a:ext uri="{FF2B5EF4-FFF2-40B4-BE49-F238E27FC236}">
                  <a16:creationId xmlns:a16="http://schemas.microsoft.com/office/drawing/2014/main" id="{4B35BAA5-DB4C-63F7-45A2-3237E45360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9" name="Freeform 47">
              <a:extLst>
                <a:ext uri="{FF2B5EF4-FFF2-40B4-BE49-F238E27FC236}">
                  <a16:creationId xmlns:a16="http://schemas.microsoft.com/office/drawing/2014/main" id="{01C0DDC7-7D02-7A97-9CB5-22660FEA1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0" name="Freeform 48">
              <a:extLst>
                <a:ext uri="{FF2B5EF4-FFF2-40B4-BE49-F238E27FC236}">
                  <a16:creationId xmlns:a16="http://schemas.microsoft.com/office/drawing/2014/main" id="{AADDF323-D332-E28B-DC08-21BFB51DC1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1" name="Freeform 49">
              <a:extLst>
                <a:ext uri="{FF2B5EF4-FFF2-40B4-BE49-F238E27FC236}">
                  <a16:creationId xmlns:a16="http://schemas.microsoft.com/office/drawing/2014/main" id="{BD561470-AB37-FAB3-D573-A757D9A1E9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2" name="Freeform 8">
              <a:extLst>
                <a:ext uri="{FF2B5EF4-FFF2-40B4-BE49-F238E27FC236}">
                  <a16:creationId xmlns:a16="http://schemas.microsoft.com/office/drawing/2014/main" id="{5A00DCF6-292B-89A4-E52F-7063688F85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3" name="Freeform 106">
              <a:extLst>
                <a:ext uri="{FF2B5EF4-FFF2-40B4-BE49-F238E27FC236}">
                  <a16:creationId xmlns:a16="http://schemas.microsoft.com/office/drawing/2014/main" id="{D8A663CF-FDEF-7B04-89D5-85AB3E5F26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415" name="Rectangle 414">
            <a:extLst>
              <a:ext uri="{FF2B5EF4-FFF2-40B4-BE49-F238E27FC236}">
                <a16:creationId xmlns:a16="http://schemas.microsoft.com/office/drawing/2014/main" id="{20EF5FD9-61C8-37E5-147B-115DEDE36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5EFDAE-B6DA-4FC6-0D52-B35AE6E3707B}"/>
              </a:ext>
            </a:extLst>
          </p:cNvPr>
          <p:cNvSpPr>
            <a:spLocks noGrp="1"/>
          </p:cNvSpPr>
          <p:nvPr>
            <p:ph type="title"/>
          </p:nvPr>
        </p:nvSpPr>
        <p:spPr>
          <a:xfrm>
            <a:off x="1185735" y="5402353"/>
            <a:ext cx="9816946" cy="945271"/>
          </a:xfrm>
        </p:spPr>
        <p:txBody>
          <a:bodyPr vert="horz" lIns="91440" tIns="45720" rIns="91440" bIns="45720" rtlCol="0" anchor="ctr">
            <a:norm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Contacts</a:t>
            </a:r>
          </a:p>
        </p:txBody>
      </p:sp>
      <p:grpSp>
        <p:nvGrpSpPr>
          <p:cNvPr id="417" name="Group 416">
            <a:extLst>
              <a:ext uri="{FF2B5EF4-FFF2-40B4-BE49-F238E27FC236}">
                <a16:creationId xmlns:a16="http://schemas.microsoft.com/office/drawing/2014/main" id="{42E21C84-929F-C8A4-5E84-C6E70371F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33" y="4593705"/>
            <a:ext cx="12160237" cy="589633"/>
            <a:chOff x="31734" y="4593705"/>
            <a:chExt cx="12211614" cy="589633"/>
          </a:xfrm>
        </p:grpSpPr>
        <p:sp>
          <p:nvSpPr>
            <p:cNvPr id="418" name="Freeform 6">
              <a:extLst>
                <a:ext uri="{FF2B5EF4-FFF2-40B4-BE49-F238E27FC236}">
                  <a16:creationId xmlns:a16="http://schemas.microsoft.com/office/drawing/2014/main" id="{07CAF640-35F3-139F-59B9-B081227961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501768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105">
              <a:extLst>
                <a:ext uri="{FF2B5EF4-FFF2-40B4-BE49-F238E27FC236}">
                  <a16:creationId xmlns:a16="http://schemas.microsoft.com/office/drawing/2014/main" id="{F2271EBF-BF61-13C4-2D78-FABA2543E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4720" y="464338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106">
              <a:extLst>
                <a:ext uri="{FF2B5EF4-FFF2-40B4-BE49-F238E27FC236}">
                  <a16:creationId xmlns:a16="http://schemas.microsoft.com/office/drawing/2014/main" id="{A3329813-874A-E4B9-3F74-477B819E3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46009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107">
              <a:extLst>
                <a:ext uri="{FF2B5EF4-FFF2-40B4-BE49-F238E27FC236}">
                  <a16:creationId xmlns:a16="http://schemas.microsoft.com/office/drawing/2014/main" id="{C2468954-BA55-F7A4-1DA4-BF6E746FB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467762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08">
              <a:extLst>
                <a:ext uri="{FF2B5EF4-FFF2-40B4-BE49-F238E27FC236}">
                  <a16:creationId xmlns:a16="http://schemas.microsoft.com/office/drawing/2014/main" id="{0EB94D22-124B-BF93-FF12-E9A7ED8696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461316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109">
              <a:extLst>
                <a:ext uri="{FF2B5EF4-FFF2-40B4-BE49-F238E27FC236}">
                  <a16:creationId xmlns:a16="http://schemas.microsoft.com/office/drawing/2014/main" id="{6B1E5950-A483-7032-4F5C-EF6DB476FF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461643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110">
              <a:extLst>
                <a:ext uri="{FF2B5EF4-FFF2-40B4-BE49-F238E27FC236}">
                  <a16:creationId xmlns:a16="http://schemas.microsoft.com/office/drawing/2014/main" id="{4B22BD60-4C28-E8BF-893D-052323E04C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461817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111">
              <a:extLst>
                <a:ext uri="{FF2B5EF4-FFF2-40B4-BE49-F238E27FC236}">
                  <a16:creationId xmlns:a16="http://schemas.microsoft.com/office/drawing/2014/main" id="{31954062-2111-BFDD-5CEF-1382ABC67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462867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112">
              <a:extLst>
                <a:ext uri="{FF2B5EF4-FFF2-40B4-BE49-F238E27FC236}">
                  <a16:creationId xmlns:a16="http://schemas.microsoft.com/office/drawing/2014/main" id="{1B49A40A-B632-9E6C-D16F-FDC49F3EF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785" y="462698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122">
              <a:extLst>
                <a:ext uri="{FF2B5EF4-FFF2-40B4-BE49-F238E27FC236}">
                  <a16:creationId xmlns:a16="http://schemas.microsoft.com/office/drawing/2014/main" id="{3DEE6190-D2B8-2017-A3B7-04A5EF501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49183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23">
              <a:extLst>
                <a:ext uri="{FF2B5EF4-FFF2-40B4-BE49-F238E27FC236}">
                  <a16:creationId xmlns:a16="http://schemas.microsoft.com/office/drawing/2014/main" id="{F2A633A1-AA66-F9E9-D0CC-07104DF53E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2237" y="4906149"/>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130">
              <a:extLst>
                <a:ext uri="{FF2B5EF4-FFF2-40B4-BE49-F238E27FC236}">
                  <a16:creationId xmlns:a16="http://schemas.microsoft.com/office/drawing/2014/main" id="{18F0578E-C654-67DC-A97F-B5CA2ECB46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488463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31">
              <a:extLst>
                <a:ext uri="{FF2B5EF4-FFF2-40B4-BE49-F238E27FC236}">
                  <a16:creationId xmlns:a16="http://schemas.microsoft.com/office/drawing/2014/main" id="{92CB7B05-9C8D-3953-ADF5-8FC7B73C45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491553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132">
              <a:extLst>
                <a:ext uri="{FF2B5EF4-FFF2-40B4-BE49-F238E27FC236}">
                  <a16:creationId xmlns:a16="http://schemas.microsoft.com/office/drawing/2014/main" id="{7671364F-CC81-CF52-93D1-AB13C9D437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495695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34">
              <a:extLst>
                <a:ext uri="{FF2B5EF4-FFF2-40B4-BE49-F238E27FC236}">
                  <a16:creationId xmlns:a16="http://schemas.microsoft.com/office/drawing/2014/main" id="{F5370F8F-0CD1-C529-F92F-46B116B17C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496292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135">
              <a:extLst>
                <a:ext uri="{FF2B5EF4-FFF2-40B4-BE49-F238E27FC236}">
                  <a16:creationId xmlns:a16="http://schemas.microsoft.com/office/drawing/2014/main" id="{540E65B4-1083-5DC4-06FB-99954D35C7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48690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41">
              <a:extLst>
                <a:ext uri="{FF2B5EF4-FFF2-40B4-BE49-F238E27FC236}">
                  <a16:creationId xmlns:a16="http://schemas.microsoft.com/office/drawing/2014/main" id="{FC53FB4E-10FE-8DDC-B0C5-F2099BF9B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49434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91">
              <a:extLst>
                <a:ext uri="{FF2B5EF4-FFF2-40B4-BE49-F238E27FC236}">
                  <a16:creationId xmlns:a16="http://schemas.microsoft.com/office/drawing/2014/main" id="{C46FA0A1-6C39-DB5F-236A-8EBC528888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46763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92">
              <a:extLst>
                <a:ext uri="{FF2B5EF4-FFF2-40B4-BE49-F238E27FC236}">
                  <a16:creationId xmlns:a16="http://schemas.microsoft.com/office/drawing/2014/main" id="{6D2F7D7E-FCBE-618D-297F-7291CC102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461316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93">
              <a:extLst>
                <a:ext uri="{FF2B5EF4-FFF2-40B4-BE49-F238E27FC236}">
                  <a16:creationId xmlns:a16="http://schemas.microsoft.com/office/drawing/2014/main" id="{5930B449-D4F4-F998-E0E2-9731125FDA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4635721"/>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94">
              <a:extLst>
                <a:ext uri="{FF2B5EF4-FFF2-40B4-BE49-F238E27FC236}">
                  <a16:creationId xmlns:a16="http://schemas.microsoft.com/office/drawing/2014/main" id="{3831CDD1-B345-21F9-F1E3-1901B51D02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472181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95">
              <a:extLst>
                <a:ext uri="{FF2B5EF4-FFF2-40B4-BE49-F238E27FC236}">
                  <a16:creationId xmlns:a16="http://schemas.microsoft.com/office/drawing/2014/main" id="{15DE91EF-26E6-420D-F23F-2B6F6FBF4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466591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96">
              <a:extLst>
                <a:ext uri="{FF2B5EF4-FFF2-40B4-BE49-F238E27FC236}">
                  <a16:creationId xmlns:a16="http://schemas.microsoft.com/office/drawing/2014/main" id="{83FAF3F0-3AE5-5056-38E7-D0F236E52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467244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97">
              <a:extLst>
                <a:ext uri="{FF2B5EF4-FFF2-40B4-BE49-F238E27FC236}">
                  <a16:creationId xmlns:a16="http://schemas.microsoft.com/office/drawing/2014/main" id="{39564762-6B72-6E73-AA8D-1036651C81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24916" y="469404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98">
              <a:extLst>
                <a:ext uri="{FF2B5EF4-FFF2-40B4-BE49-F238E27FC236}">
                  <a16:creationId xmlns:a16="http://schemas.microsoft.com/office/drawing/2014/main" id="{B8D9DE8E-C276-B22C-5857-834BA55C8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14471" y="4696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99">
              <a:extLst>
                <a:ext uri="{FF2B5EF4-FFF2-40B4-BE49-F238E27FC236}">
                  <a16:creationId xmlns:a16="http://schemas.microsoft.com/office/drawing/2014/main" id="{8956A8F7-F346-6135-6DCF-F3DE2E160A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4930" y="469598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100">
              <a:extLst>
                <a:ext uri="{FF2B5EF4-FFF2-40B4-BE49-F238E27FC236}">
                  <a16:creationId xmlns:a16="http://schemas.microsoft.com/office/drawing/2014/main" id="{FE64195F-FE4D-6B7E-A679-0FF3C696E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467488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101">
              <a:extLst>
                <a:ext uri="{FF2B5EF4-FFF2-40B4-BE49-F238E27FC236}">
                  <a16:creationId xmlns:a16="http://schemas.microsoft.com/office/drawing/2014/main" id="{1EB47F29-1DD9-889E-5C21-1860BFC485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468141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102">
              <a:extLst>
                <a:ext uri="{FF2B5EF4-FFF2-40B4-BE49-F238E27FC236}">
                  <a16:creationId xmlns:a16="http://schemas.microsoft.com/office/drawing/2014/main" id="{BE9A3268-4055-69EB-4597-47034DEC8E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23976" y="470500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103">
              <a:extLst>
                <a:ext uri="{FF2B5EF4-FFF2-40B4-BE49-F238E27FC236}">
                  <a16:creationId xmlns:a16="http://schemas.microsoft.com/office/drawing/2014/main" id="{1537513C-D828-C5F2-F5C9-394827C42A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32" y="473370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104">
              <a:extLst>
                <a:ext uri="{FF2B5EF4-FFF2-40B4-BE49-F238E27FC236}">
                  <a16:creationId xmlns:a16="http://schemas.microsoft.com/office/drawing/2014/main" id="{FBF00820-D614-7CB4-3336-509437DAA1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469039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113">
              <a:extLst>
                <a:ext uri="{FF2B5EF4-FFF2-40B4-BE49-F238E27FC236}">
                  <a16:creationId xmlns:a16="http://schemas.microsoft.com/office/drawing/2014/main" id="{4F07A011-8A82-2C4F-899B-A51A3C2750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473609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114">
              <a:extLst>
                <a:ext uri="{FF2B5EF4-FFF2-40B4-BE49-F238E27FC236}">
                  <a16:creationId xmlns:a16="http://schemas.microsoft.com/office/drawing/2014/main" id="{4E482552-0D6E-3B30-8BEE-54D0DAF9CE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473609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115">
              <a:extLst>
                <a:ext uri="{FF2B5EF4-FFF2-40B4-BE49-F238E27FC236}">
                  <a16:creationId xmlns:a16="http://schemas.microsoft.com/office/drawing/2014/main" id="{085552A9-3F57-9D02-8AA4-D735958E1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474180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2" name="Freeform 117">
              <a:extLst>
                <a:ext uri="{FF2B5EF4-FFF2-40B4-BE49-F238E27FC236}">
                  <a16:creationId xmlns:a16="http://schemas.microsoft.com/office/drawing/2014/main" id="{C0A779A6-10BE-B7B9-5867-35132AB750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475404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3" name="Freeform 118">
              <a:extLst>
                <a:ext uri="{FF2B5EF4-FFF2-40B4-BE49-F238E27FC236}">
                  <a16:creationId xmlns:a16="http://schemas.microsoft.com/office/drawing/2014/main" id="{2D813A59-F271-5ECF-1523-BD896F6D09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475730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4" name="Freeform 119">
              <a:extLst>
                <a:ext uri="{FF2B5EF4-FFF2-40B4-BE49-F238E27FC236}">
                  <a16:creationId xmlns:a16="http://schemas.microsoft.com/office/drawing/2014/main" id="{89EB08E4-8993-95D4-3C76-E36D0CA4C6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469803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120">
              <a:extLst>
                <a:ext uri="{FF2B5EF4-FFF2-40B4-BE49-F238E27FC236}">
                  <a16:creationId xmlns:a16="http://schemas.microsoft.com/office/drawing/2014/main" id="{5E72FFD6-CD54-5D6B-4B7F-21B84F673D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4999992"/>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6" name="Freeform 121">
              <a:extLst>
                <a:ext uri="{FF2B5EF4-FFF2-40B4-BE49-F238E27FC236}">
                  <a16:creationId xmlns:a16="http://schemas.microsoft.com/office/drawing/2014/main" id="{0E1A6CA1-7AEE-8687-3C29-3D27C8B0EC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501098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7" name="Freeform 125">
              <a:extLst>
                <a:ext uri="{FF2B5EF4-FFF2-40B4-BE49-F238E27FC236}">
                  <a16:creationId xmlns:a16="http://schemas.microsoft.com/office/drawing/2014/main" id="{F2F3CEF7-EBE0-9C3B-8276-F53D10DE6D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498908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8" name="Freeform 126">
              <a:extLst>
                <a:ext uri="{FF2B5EF4-FFF2-40B4-BE49-F238E27FC236}">
                  <a16:creationId xmlns:a16="http://schemas.microsoft.com/office/drawing/2014/main" id="{E7334005-655E-18ED-7D3E-39B291C7A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500092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9" name="Freeform 127">
              <a:extLst>
                <a:ext uri="{FF2B5EF4-FFF2-40B4-BE49-F238E27FC236}">
                  <a16:creationId xmlns:a16="http://schemas.microsoft.com/office/drawing/2014/main" id="{C9DF18F8-DB58-72FD-560C-BA8607F5F4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500092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0" name="Freeform 128">
              <a:extLst>
                <a:ext uri="{FF2B5EF4-FFF2-40B4-BE49-F238E27FC236}">
                  <a16:creationId xmlns:a16="http://schemas.microsoft.com/office/drawing/2014/main" id="{31533F73-CBDD-F7D4-65F2-EC6D740D2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500418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129">
              <a:extLst>
                <a:ext uri="{FF2B5EF4-FFF2-40B4-BE49-F238E27FC236}">
                  <a16:creationId xmlns:a16="http://schemas.microsoft.com/office/drawing/2014/main" id="{DBA58062-3B5F-8FCD-09DD-FD571F9402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500418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133">
              <a:extLst>
                <a:ext uri="{FF2B5EF4-FFF2-40B4-BE49-F238E27FC236}">
                  <a16:creationId xmlns:a16="http://schemas.microsoft.com/office/drawing/2014/main" id="{3EB05BA0-940E-6C3E-3552-9AC3E1C5F4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50131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136">
              <a:extLst>
                <a:ext uri="{FF2B5EF4-FFF2-40B4-BE49-F238E27FC236}">
                  <a16:creationId xmlns:a16="http://schemas.microsoft.com/office/drawing/2014/main" id="{E8B765A4-A796-6407-5166-31FEF9B96D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502502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4" name="Freeform 137">
              <a:extLst>
                <a:ext uri="{FF2B5EF4-FFF2-40B4-BE49-F238E27FC236}">
                  <a16:creationId xmlns:a16="http://schemas.microsoft.com/office/drawing/2014/main" id="{9AA960F1-3902-5FD7-5FBB-6C112034E9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3461" y="4997715"/>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5" name="Freeform 138">
              <a:extLst>
                <a:ext uri="{FF2B5EF4-FFF2-40B4-BE49-F238E27FC236}">
                  <a16:creationId xmlns:a16="http://schemas.microsoft.com/office/drawing/2014/main" id="{9463F773-7AA6-2087-8129-44EA94AB9E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503111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6" name="Freeform 139">
              <a:extLst>
                <a:ext uri="{FF2B5EF4-FFF2-40B4-BE49-F238E27FC236}">
                  <a16:creationId xmlns:a16="http://schemas.microsoft.com/office/drawing/2014/main" id="{4896FE04-B1D1-F228-265F-84C8A57E80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5037643"/>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7" name="Freeform 140">
              <a:extLst>
                <a:ext uri="{FF2B5EF4-FFF2-40B4-BE49-F238E27FC236}">
                  <a16:creationId xmlns:a16="http://schemas.microsoft.com/office/drawing/2014/main" id="{04D461A9-4F50-47FC-97F9-E6702C4FA5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923" y="497604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8" name="Freeform 142">
              <a:extLst>
                <a:ext uri="{FF2B5EF4-FFF2-40B4-BE49-F238E27FC236}">
                  <a16:creationId xmlns:a16="http://schemas.microsoft.com/office/drawing/2014/main" id="{0E1F1C47-981C-33FD-EFF1-E90556F27C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506783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143">
              <a:extLst>
                <a:ext uri="{FF2B5EF4-FFF2-40B4-BE49-F238E27FC236}">
                  <a16:creationId xmlns:a16="http://schemas.microsoft.com/office/drawing/2014/main" id="{98BB7793-5C9F-224E-924D-7D82FF1F03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4845" y="502829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144">
              <a:extLst>
                <a:ext uri="{FF2B5EF4-FFF2-40B4-BE49-F238E27FC236}">
                  <a16:creationId xmlns:a16="http://schemas.microsoft.com/office/drawing/2014/main" id="{94377917-64C0-7568-EE71-729998E91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5067836"/>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145">
              <a:extLst>
                <a:ext uri="{FF2B5EF4-FFF2-40B4-BE49-F238E27FC236}">
                  <a16:creationId xmlns:a16="http://schemas.microsoft.com/office/drawing/2014/main" id="{4B31E67F-B997-F8C8-5EF5-9E11422B7B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507354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8">
              <a:extLst>
                <a:ext uri="{FF2B5EF4-FFF2-40B4-BE49-F238E27FC236}">
                  <a16:creationId xmlns:a16="http://schemas.microsoft.com/office/drawing/2014/main" id="{767993B5-877A-7B97-5DEA-2CAD84F1D9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503152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8">
              <a:extLst>
                <a:ext uri="{FF2B5EF4-FFF2-40B4-BE49-F238E27FC236}">
                  <a16:creationId xmlns:a16="http://schemas.microsoft.com/office/drawing/2014/main" id="{C731385B-41B4-8976-62AA-B7C448F2A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4593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106">
              <a:extLst>
                <a:ext uri="{FF2B5EF4-FFF2-40B4-BE49-F238E27FC236}">
                  <a16:creationId xmlns:a16="http://schemas.microsoft.com/office/drawing/2014/main" id="{E074B917-C121-DA80-5667-0C4640E82D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734" y="492543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120">
              <a:extLst>
                <a:ext uri="{FF2B5EF4-FFF2-40B4-BE49-F238E27FC236}">
                  <a16:creationId xmlns:a16="http://schemas.microsoft.com/office/drawing/2014/main" id="{96A40BB7-077B-0886-127D-F1C32E5E95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647" y="474751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6" name="Freeform 120">
              <a:extLst>
                <a:ext uri="{FF2B5EF4-FFF2-40B4-BE49-F238E27FC236}">
                  <a16:creationId xmlns:a16="http://schemas.microsoft.com/office/drawing/2014/main" id="{00272B6E-7448-86D7-1F8A-DB45F9AB73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470263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125">
              <a:extLst>
                <a:ext uri="{FF2B5EF4-FFF2-40B4-BE49-F238E27FC236}">
                  <a16:creationId xmlns:a16="http://schemas.microsoft.com/office/drawing/2014/main" id="{0749541D-1C3D-35F3-8525-9559F21A80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498209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137">
              <a:extLst>
                <a:ext uri="{FF2B5EF4-FFF2-40B4-BE49-F238E27FC236}">
                  <a16:creationId xmlns:a16="http://schemas.microsoft.com/office/drawing/2014/main" id="{A5A48887-2DFD-1978-2E9E-B7858AB407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471446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9" name="Freeform 6">
              <a:extLst>
                <a:ext uri="{FF2B5EF4-FFF2-40B4-BE49-F238E27FC236}">
                  <a16:creationId xmlns:a16="http://schemas.microsoft.com/office/drawing/2014/main" id="{B7BDA2FB-E0A9-F0A2-5246-B989684B6D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49418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0" name="Freeform 105">
              <a:extLst>
                <a:ext uri="{FF2B5EF4-FFF2-40B4-BE49-F238E27FC236}">
                  <a16:creationId xmlns:a16="http://schemas.microsoft.com/office/drawing/2014/main" id="{D3BED877-1912-1904-F558-18D5B3EE43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474715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1" name="Freeform 106">
              <a:extLst>
                <a:ext uri="{FF2B5EF4-FFF2-40B4-BE49-F238E27FC236}">
                  <a16:creationId xmlns:a16="http://schemas.microsoft.com/office/drawing/2014/main" id="{33B36895-0DD3-956C-1E22-99CFAEFD0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470173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107">
              <a:extLst>
                <a:ext uri="{FF2B5EF4-FFF2-40B4-BE49-F238E27FC236}">
                  <a16:creationId xmlns:a16="http://schemas.microsoft.com/office/drawing/2014/main" id="{4CD01BA5-40B5-0551-0093-02300BE12E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47784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108">
              <a:extLst>
                <a:ext uri="{FF2B5EF4-FFF2-40B4-BE49-F238E27FC236}">
                  <a16:creationId xmlns:a16="http://schemas.microsoft.com/office/drawing/2014/main" id="{6E6864BF-5985-46AD-BD10-89209DB53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471397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109">
              <a:extLst>
                <a:ext uri="{FF2B5EF4-FFF2-40B4-BE49-F238E27FC236}">
                  <a16:creationId xmlns:a16="http://schemas.microsoft.com/office/drawing/2014/main" id="{7031E2E3-BA64-08CA-824B-DCBA6C7861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474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110">
              <a:extLst>
                <a:ext uri="{FF2B5EF4-FFF2-40B4-BE49-F238E27FC236}">
                  <a16:creationId xmlns:a16="http://schemas.microsoft.com/office/drawing/2014/main" id="{C8AF36FA-F902-FF48-77B1-27B0D075E4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471899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111">
              <a:extLst>
                <a:ext uri="{FF2B5EF4-FFF2-40B4-BE49-F238E27FC236}">
                  <a16:creationId xmlns:a16="http://schemas.microsoft.com/office/drawing/2014/main" id="{6132ABF7-CAD1-0ED9-0728-E3F5BC9835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4729484"/>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112">
              <a:extLst>
                <a:ext uri="{FF2B5EF4-FFF2-40B4-BE49-F238E27FC236}">
                  <a16:creationId xmlns:a16="http://schemas.microsoft.com/office/drawing/2014/main" id="{90BC1C98-CFAF-D432-DEBD-34E0F01916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471724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122">
              <a:extLst>
                <a:ext uri="{FF2B5EF4-FFF2-40B4-BE49-F238E27FC236}">
                  <a16:creationId xmlns:a16="http://schemas.microsoft.com/office/drawing/2014/main" id="{94B8C012-25DE-F89F-9BBA-4E89F5FC7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5031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9" name="Freeform 130">
              <a:extLst>
                <a:ext uri="{FF2B5EF4-FFF2-40B4-BE49-F238E27FC236}">
                  <a16:creationId xmlns:a16="http://schemas.microsoft.com/office/drawing/2014/main" id="{CF30D7E9-A24F-7AFC-4893-96BA8F8633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50347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0" name="Freeform 131">
              <a:extLst>
                <a:ext uri="{FF2B5EF4-FFF2-40B4-BE49-F238E27FC236}">
                  <a16:creationId xmlns:a16="http://schemas.microsoft.com/office/drawing/2014/main" id="{47A4A864-D102-40EE-9E58-B3DB524147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50180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1" name="Freeform 132">
              <a:extLst>
                <a:ext uri="{FF2B5EF4-FFF2-40B4-BE49-F238E27FC236}">
                  <a16:creationId xmlns:a16="http://schemas.microsoft.com/office/drawing/2014/main" id="{D4FCBE6C-D933-59E3-CE5A-50C5C06376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505776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2" name="Freeform 134">
              <a:extLst>
                <a:ext uri="{FF2B5EF4-FFF2-40B4-BE49-F238E27FC236}">
                  <a16:creationId xmlns:a16="http://schemas.microsoft.com/office/drawing/2014/main" id="{EFA8B105-F5D7-E6E0-C0B1-95176F3557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506373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135">
              <a:extLst>
                <a:ext uri="{FF2B5EF4-FFF2-40B4-BE49-F238E27FC236}">
                  <a16:creationId xmlns:a16="http://schemas.microsoft.com/office/drawing/2014/main" id="{ADCECCDB-D96D-A007-3C7F-1F9A2B40B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503641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4" name="Freeform 141">
              <a:extLst>
                <a:ext uri="{FF2B5EF4-FFF2-40B4-BE49-F238E27FC236}">
                  <a16:creationId xmlns:a16="http://schemas.microsoft.com/office/drawing/2014/main" id="{B16AB1F1-43D6-BDDC-C91B-749F657D9B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502013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91">
              <a:extLst>
                <a:ext uri="{FF2B5EF4-FFF2-40B4-BE49-F238E27FC236}">
                  <a16:creationId xmlns:a16="http://schemas.microsoft.com/office/drawing/2014/main" id="{48020B66-4693-7D6B-1669-3E42B37C9A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477719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6" name="Freeform 92">
              <a:extLst>
                <a:ext uri="{FF2B5EF4-FFF2-40B4-BE49-F238E27FC236}">
                  <a16:creationId xmlns:a16="http://schemas.microsoft.com/office/drawing/2014/main" id="{E92CD805-2715-E380-535B-68E818CA81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471397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7" name="Freeform 93">
              <a:extLst>
                <a:ext uri="{FF2B5EF4-FFF2-40B4-BE49-F238E27FC236}">
                  <a16:creationId xmlns:a16="http://schemas.microsoft.com/office/drawing/2014/main" id="{4F199A2D-03CC-3317-623F-2F119217DC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473638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8" name="Freeform 94">
              <a:extLst>
                <a:ext uri="{FF2B5EF4-FFF2-40B4-BE49-F238E27FC236}">
                  <a16:creationId xmlns:a16="http://schemas.microsoft.com/office/drawing/2014/main" id="{E1B196ED-08E7-DB91-BA93-C312A1A09D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477481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9" name="Freeform 95">
              <a:extLst>
                <a:ext uri="{FF2B5EF4-FFF2-40B4-BE49-F238E27FC236}">
                  <a16:creationId xmlns:a16="http://schemas.microsoft.com/office/drawing/2014/main" id="{9EC16774-849B-8F88-1BA1-A1EFD73EEE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471891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0" name="Freeform 96">
              <a:extLst>
                <a:ext uri="{FF2B5EF4-FFF2-40B4-BE49-F238E27FC236}">
                  <a16:creationId xmlns:a16="http://schemas.microsoft.com/office/drawing/2014/main" id="{63E95358-9B6A-D456-7010-26D29C2402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472544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1" name="Freeform 97">
              <a:extLst>
                <a:ext uri="{FF2B5EF4-FFF2-40B4-BE49-F238E27FC236}">
                  <a16:creationId xmlns:a16="http://schemas.microsoft.com/office/drawing/2014/main" id="{63595D25-9D2F-B1F4-0FF9-14D6C5FED4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472789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2" name="Freeform 98">
              <a:extLst>
                <a:ext uri="{FF2B5EF4-FFF2-40B4-BE49-F238E27FC236}">
                  <a16:creationId xmlns:a16="http://schemas.microsoft.com/office/drawing/2014/main" id="{FDF9C592-4C9D-2565-2E83-1A259424E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472789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3" name="Freeform 99">
              <a:extLst>
                <a:ext uri="{FF2B5EF4-FFF2-40B4-BE49-F238E27FC236}">
                  <a16:creationId xmlns:a16="http://schemas.microsoft.com/office/drawing/2014/main" id="{B836E4E1-A5CA-6A78-14D1-F444BB744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472789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100">
              <a:extLst>
                <a:ext uri="{FF2B5EF4-FFF2-40B4-BE49-F238E27FC236}">
                  <a16:creationId xmlns:a16="http://schemas.microsoft.com/office/drawing/2014/main" id="{159F3DDD-3604-B72D-0474-B88A1B28DC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472789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5" name="Freeform 101">
              <a:extLst>
                <a:ext uri="{FF2B5EF4-FFF2-40B4-BE49-F238E27FC236}">
                  <a16:creationId xmlns:a16="http://schemas.microsoft.com/office/drawing/2014/main" id="{94CDA414-20BA-9A7D-BDA5-AB19718AEB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4734423"/>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6" name="Freeform 104">
              <a:extLst>
                <a:ext uri="{FF2B5EF4-FFF2-40B4-BE49-F238E27FC236}">
                  <a16:creationId xmlns:a16="http://schemas.microsoft.com/office/drawing/2014/main" id="{ABA1EAE0-0A8E-0805-E692-9E63BCB5F6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479120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7" name="Freeform 113">
              <a:extLst>
                <a:ext uri="{FF2B5EF4-FFF2-40B4-BE49-F238E27FC236}">
                  <a16:creationId xmlns:a16="http://schemas.microsoft.com/office/drawing/2014/main" id="{870BB93A-01BF-3E84-A5C9-57D5F3934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4789095"/>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114">
              <a:extLst>
                <a:ext uri="{FF2B5EF4-FFF2-40B4-BE49-F238E27FC236}">
                  <a16:creationId xmlns:a16="http://schemas.microsoft.com/office/drawing/2014/main" id="{9DD48359-0D6C-5C39-1334-777A4C4FC2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478909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115">
              <a:extLst>
                <a:ext uri="{FF2B5EF4-FFF2-40B4-BE49-F238E27FC236}">
                  <a16:creationId xmlns:a16="http://schemas.microsoft.com/office/drawing/2014/main" id="{FA9A64C1-1B4C-F96C-DC44-22DA723CA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479480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120">
              <a:extLst>
                <a:ext uri="{FF2B5EF4-FFF2-40B4-BE49-F238E27FC236}">
                  <a16:creationId xmlns:a16="http://schemas.microsoft.com/office/drawing/2014/main" id="{0AB5C8C7-313B-A855-2854-BD275A43A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495201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1" name="Freeform 121">
              <a:extLst>
                <a:ext uri="{FF2B5EF4-FFF2-40B4-BE49-F238E27FC236}">
                  <a16:creationId xmlns:a16="http://schemas.microsoft.com/office/drawing/2014/main" id="{9FCD88DB-EB26-AF9A-B721-085FB8093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49752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125">
              <a:extLst>
                <a:ext uri="{FF2B5EF4-FFF2-40B4-BE49-F238E27FC236}">
                  <a16:creationId xmlns:a16="http://schemas.microsoft.com/office/drawing/2014/main" id="{F0D55CC8-17DD-0128-DF88-ABAE615B8F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61901" y="504652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126">
              <a:extLst>
                <a:ext uri="{FF2B5EF4-FFF2-40B4-BE49-F238E27FC236}">
                  <a16:creationId xmlns:a16="http://schemas.microsoft.com/office/drawing/2014/main" id="{37DABE18-A2B9-4C8C-27FF-3939B4E9E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498221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127">
              <a:extLst>
                <a:ext uri="{FF2B5EF4-FFF2-40B4-BE49-F238E27FC236}">
                  <a16:creationId xmlns:a16="http://schemas.microsoft.com/office/drawing/2014/main" id="{46B596DD-C814-9DD0-6AAB-E4E67FD0E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4982211"/>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5" name="Freeform 128">
              <a:extLst>
                <a:ext uri="{FF2B5EF4-FFF2-40B4-BE49-F238E27FC236}">
                  <a16:creationId xmlns:a16="http://schemas.microsoft.com/office/drawing/2014/main" id="{2EBBC0F6-25E3-D2A1-C5C7-29D0BF5714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508109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6" name="Freeform 129">
              <a:extLst>
                <a:ext uri="{FF2B5EF4-FFF2-40B4-BE49-F238E27FC236}">
                  <a16:creationId xmlns:a16="http://schemas.microsoft.com/office/drawing/2014/main" id="{EA1BB9A8-2D4F-794B-0DC4-8C57D32D97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4985474"/>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7" name="Freeform 133">
              <a:extLst>
                <a:ext uri="{FF2B5EF4-FFF2-40B4-BE49-F238E27FC236}">
                  <a16:creationId xmlns:a16="http://schemas.microsoft.com/office/drawing/2014/main" id="{F155DEFB-0159-D6AC-FF98-AC4451D98C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49944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8" name="Freeform 136">
              <a:extLst>
                <a:ext uri="{FF2B5EF4-FFF2-40B4-BE49-F238E27FC236}">
                  <a16:creationId xmlns:a16="http://schemas.microsoft.com/office/drawing/2014/main" id="{F6913830-8A6B-8A15-9CF3-068FE804BF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50437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9" name="Freeform 137">
              <a:extLst>
                <a:ext uri="{FF2B5EF4-FFF2-40B4-BE49-F238E27FC236}">
                  <a16:creationId xmlns:a16="http://schemas.microsoft.com/office/drawing/2014/main" id="{0753752B-E90C-1546-F050-D6BF9B617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500995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0" name="Freeform 138">
              <a:extLst>
                <a:ext uri="{FF2B5EF4-FFF2-40B4-BE49-F238E27FC236}">
                  <a16:creationId xmlns:a16="http://schemas.microsoft.com/office/drawing/2014/main" id="{2B287248-79AD-0537-5618-56C8D4D57B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501240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1" name="Freeform 140">
              <a:extLst>
                <a:ext uri="{FF2B5EF4-FFF2-40B4-BE49-F238E27FC236}">
                  <a16:creationId xmlns:a16="http://schemas.microsoft.com/office/drawing/2014/main" id="{8FD81D3F-70AC-58E0-FD9F-32B6DF083C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502219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2" name="Freeform 142">
              <a:extLst>
                <a:ext uri="{FF2B5EF4-FFF2-40B4-BE49-F238E27FC236}">
                  <a16:creationId xmlns:a16="http://schemas.microsoft.com/office/drawing/2014/main" id="{3FB84F0F-6469-E9F8-E762-9FC2AA5FA9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5049125"/>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3" name="Freeform 125">
              <a:extLst>
                <a:ext uri="{FF2B5EF4-FFF2-40B4-BE49-F238E27FC236}">
                  <a16:creationId xmlns:a16="http://schemas.microsoft.com/office/drawing/2014/main" id="{5F743884-2820-3A76-EC0D-07BC63194A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01472" y="505198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4" name="Freeform 137">
              <a:extLst>
                <a:ext uri="{FF2B5EF4-FFF2-40B4-BE49-F238E27FC236}">
                  <a16:creationId xmlns:a16="http://schemas.microsoft.com/office/drawing/2014/main" id="{FB47D5D7-B009-DCB0-BEC8-91DD10BDBD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476747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5" name="Freeform 140">
              <a:extLst>
                <a:ext uri="{FF2B5EF4-FFF2-40B4-BE49-F238E27FC236}">
                  <a16:creationId xmlns:a16="http://schemas.microsoft.com/office/drawing/2014/main" id="{25CE443D-A8ED-4AD8-1DE2-1C9D3B147F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3606" y="467232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5BFF2DA9-7A30-EA34-3EC7-4E2493EC74B3}"/>
              </a:ext>
            </a:extLst>
          </p:cNvPr>
          <p:cNvPicPr>
            <a:picLocks noChangeAspect="1"/>
          </p:cNvPicPr>
          <p:nvPr/>
        </p:nvPicPr>
        <p:blipFill>
          <a:blip r:embed="rId3"/>
          <a:stretch>
            <a:fillRect/>
          </a:stretch>
        </p:blipFill>
        <p:spPr>
          <a:xfrm>
            <a:off x="273132" y="797642"/>
            <a:ext cx="6733309" cy="3084182"/>
          </a:xfrm>
          <a:prstGeom prst="rect">
            <a:avLst/>
          </a:prstGeom>
        </p:spPr>
      </p:pic>
      <p:pic>
        <p:nvPicPr>
          <p:cNvPr id="8" name="Picture 7">
            <a:extLst>
              <a:ext uri="{FF2B5EF4-FFF2-40B4-BE49-F238E27FC236}">
                <a16:creationId xmlns:a16="http://schemas.microsoft.com/office/drawing/2014/main" id="{15CAE751-FB29-0795-09FE-709AFDC07E37}"/>
              </a:ext>
            </a:extLst>
          </p:cNvPr>
          <p:cNvPicPr>
            <a:picLocks noChangeAspect="1"/>
          </p:cNvPicPr>
          <p:nvPr/>
        </p:nvPicPr>
        <p:blipFill>
          <a:blip r:embed="rId4"/>
          <a:stretch>
            <a:fillRect/>
          </a:stretch>
        </p:blipFill>
        <p:spPr>
          <a:xfrm>
            <a:off x="7319486" y="252013"/>
            <a:ext cx="4559469" cy="4175440"/>
          </a:xfrm>
          <a:prstGeom prst="rect">
            <a:avLst/>
          </a:prstGeom>
        </p:spPr>
      </p:pic>
    </p:spTree>
    <p:extLst>
      <p:ext uri="{BB962C8B-B14F-4D97-AF65-F5344CB8AC3E}">
        <p14:creationId xmlns:p14="http://schemas.microsoft.com/office/powerpoint/2010/main" val="370208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4" name="Group 183">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85"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42" name="Rectangle 241">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0C37BE43-110C-4BB0-8B49-D8C368930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18813"/>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D9ED1-3BC9-6395-95D8-B1B53E07F854}"/>
              </a:ext>
            </a:extLst>
          </p:cNvPr>
          <p:cNvSpPr>
            <a:spLocks noGrp="1"/>
          </p:cNvSpPr>
          <p:nvPr>
            <p:ph type="title"/>
          </p:nvPr>
        </p:nvSpPr>
        <p:spPr>
          <a:xfrm>
            <a:off x="1117600" y="4790894"/>
            <a:ext cx="9972478" cy="1075711"/>
          </a:xfrm>
        </p:spPr>
        <p:txBody>
          <a:bodyPr vert="horz" lIns="91440" tIns="45720" rIns="91440" bIns="45720" rtlCol="0" anchor="b">
            <a:normAutofit/>
          </a:bodyPr>
          <a:lstStyle/>
          <a:p>
            <a:pPr algn="ctr"/>
            <a:r>
              <a:rPr lang="en-US" sz="4400" dirty="0">
                <a:latin typeface="ADLaM Display" panose="02010000000000000000" pitchFamily="2" charset="0"/>
                <a:ea typeface="ADLaM Display" panose="02010000000000000000" pitchFamily="2" charset="0"/>
                <a:cs typeface="ADLaM Display" panose="02010000000000000000" pitchFamily="2" charset="0"/>
              </a:rPr>
              <a:t>Leads</a:t>
            </a:r>
          </a:p>
        </p:txBody>
      </p:sp>
      <p:pic>
        <p:nvPicPr>
          <p:cNvPr id="5" name="Picture 4">
            <a:extLst>
              <a:ext uri="{FF2B5EF4-FFF2-40B4-BE49-F238E27FC236}">
                <a16:creationId xmlns:a16="http://schemas.microsoft.com/office/drawing/2014/main" id="{3459E237-7F82-B7AC-CBF7-2CD410B3697A}"/>
              </a:ext>
            </a:extLst>
          </p:cNvPr>
          <p:cNvPicPr>
            <a:picLocks noChangeAspect="1"/>
          </p:cNvPicPr>
          <p:nvPr/>
        </p:nvPicPr>
        <p:blipFill>
          <a:blip r:embed="rId3"/>
          <a:stretch>
            <a:fillRect/>
          </a:stretch>
        </p:blipFill>
        <p:spPr>
          <a:xfrm>
            <a:off x="97551" y="129853"/>
            <a:ext cx="6672083" cy="3669645"/>
          </a:xfrm>
          <a:prstGeom prst="rect">
            <a:avLst/>
          </a:prstGeom>
        </p:spPr>
      </p:pic>
      <p:pic>
        <p:nvPicPr>
          <p:cNvPr id="7" name="Picture 6">
            <a:extLst>
              <a:ext uri="{FF2B5EF4-FFF2-40B4-BE49-F238E27FC236}">
                <a16:creationId xmlns:a16="http://schemas.microsoft.com/office/drawing/2014/main" id="{2DBB2D65-7653-4FE1-DA34-3CF284CA547F}"/>
              </a:ext>
            </a:extLst>
          </p:cNvPr>
          <p:cNvPicPr>
            <a:picLocks noChangeAspect="1"/>
          </p:cNvPicPr>
          <p:nvPr/>
        </p:nvPicPr>
        <p:blipFill>
          <a:blip r:embed="rId4"/>
          <a:stretch>
            <a:fillRect/>
          </a:stretch>
        </p:blipFill>
        <p:spPr>
          <a:xfrm>
            <a:off x="6903288" y="827314"/>
            <a:ext cx="5045445" cy="2383972"/>
          </a:xfrm>
          <a:prstGeom prst="rect">
            <a:avLst/>
          </a:prstGeom>
        </p:spPr>
      </p:pic>
      <p:grpSp>
        <p:nvGrpSpPr>
          <p:cNvPr id="244" name="Group 243">
            <a:extLst>
              <a:ext uri="{FF2B5EF4-FFF2-40B4-BE49-F238E27FC236}">
                <a16:creationId xmlns:a16="http://schemas.microsoft.com/office/drawing/2014/main" id="{5A9A51B5-7383-4F9E-B8A0-B893EA535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86405" cy="599027"/>
            <a:chOff x="5599" y="4035487"/>
            <a:chExt cx="12243348" cy="599027"/>
          </a:xfrm>
        </p:grpSpPr>
        <p:sp>
          <p:nvSpPr>
            <p:cNvPr id="245"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55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7EF06A-6BCD-6B6A-FDC7-E9067706CA42}"/>
            </a:ext>
          </a:extLst>
        </p:cNvPr>
        <p:cNvGrpSpPr/>
        <p:nvPr/>
      </p:nvGrpSpPr>
      <p:grpSpPr>
        <a:xfrm>
          <a:off x="0" y="0"/>
          <a:ext cx="0" cy="0"/>
          <a:chOff x="0" y="0"/>
          <a:chExt cx="0" cy="0"/>
        </a:xfrm>
      </p:grpSpPr>
      <p:grpSp>
        <p:nvGrpSpPr>
          <p:cNvPr id="184" name="Group 183">
            <a:extLst>
              <a:ext uri="{FF2B5EF4-FFF2-40B4-BE49-F238E27FC236}">
                <a16:creationId xmlns:a16="http://schemas.microsoft.com/office/drawing/2014/main" id="{1AC4BE86-0457-43C1-F261-908E04514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85" name="Freeform 8">
              <a:extLst>
                <a:ext uri="{FF2B5EF4-FFF2-40B4-BE49-F238E27FC236}">
                  <a16:creationId xmlns:a16="http://schemas.microsoft.com/office/drawing/2014/main" id="{70FBF034-C85F-E330-8699-21CF5920EE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10">
              <a:extLst>
                <a:ext uri="{FF2B5EF4-FFF2-40B4-BE49-F238E27FC236}">
                  <a16:creationId xmlns:a16="http://schemas.microsoft.com/office/drawing/2014/main" id="{F7F6E98E-1A1E-4D26-512A-F15986D4D8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15">
              <a:extLst>
                <a:ext uri="{FF2B5EF4-FFF2-40B4-BE49-F238E27FC236}">
                  <a16:creationId xmlns:a16="http://schemas.microsoft.com/office/drawing/2014/main" id="{47A20B6C-E19E-FA24-F3CE-E8321D2CF4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18">
              <a:extLst>
                <a:ext uri="{FF2B5EF4-FFF2-40B4-BE49-F238E27FC236}">
                  <a16:creationId xmlns:a16="http://schemas.microsoft.com/office/drawing/2014/main" id="{CF6AB51B-1262-7D60-BC68-2A8AD9D069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19">
              <a:extLst>
                <a:ext uri="{FF2B5EF4-FFF2-40B4-BE49-F238E27FC236}">
                  <a16:creationId xmlns:a16="http://schemas.microsoft.com/office/drawing/2014/main" id="{17324311-60A1-6C1C-973C-FF3120B59B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20">
              <a:extLst>
                <a:ext uri="{FF2B5EF4-FFF2-40B4-BE49-F238E27FC236}">
                  <a16:creationId xmlns:a16="http://schemas.microsoft.com/office/drawing/2014/main" id="{514CAD31-D65B-DC24-10D7-3635FC55A4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22">
              <a:extLst>
                <a:ext uri="{FF2B5EF4-FFF2-40B4-BE49-F238E27FC236}">
                  <a16:creationId xmlns:a16="http://schemas.microsoft.com/office/drawing/2014/main" id="{5B1188DF-942E-B3F1-E4EE-5CD942B048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23">
              <a:extLst>
                <a:ext uri="{FF2B5EF4-FFF2-40B4-BE49-F238E27FC236}">
                  <a16:creationId xmlns:a16="http://schemas.microsoft.com/office/drawing/2014/main" id="{B49B7E9A-B231-03A8-5816-401F66327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26">
              <a:extLst>
                <a:ext uri="{FF2B5EF4-FFF2-40B4-BE49-F238E27FC236}">
                  <a16:creationId xmlns:a16="http://schemas.microsoft.com/office/drawing/2014/main" id="{E6CF6E4B-F925-E6F8-2C5B-96CA1858AF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27">
              <a:extLst>
                <a:ext uri="{FF2B5EF4-FFF2-40B4-BE49-F238E27FC236}">
                  <a16:creationId xmlns:a16="http://schemas.microsoft.com/office/drawing/2014/main" id="{A166305A-87EE-BBC0-8082-93F93DE57B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28">
              <a:extLst>
                <a:ext uri="{FF2B5EF4-FFF2-40B4-BE49-F238E27FC236}">
                  <a16:creationId xmlns:a16="http://schemas.microsoft.com/office/drawing/2014/main" id="{DFDCACBB-1604-0C97-FA14-AD5E4733DA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30">
              <a:extLst>
                <a:ext uri="{FF2B5EF4-FFF2-40B4-BE49-F238E27FC236}">
                  <a16:creationId xmlns:a16="http://schemas.microsoft.com/office/drawing/2014/main" id="{4F0CB310-CBEA-A3E9-82C5-3B66A46608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43">
              <a:extLst>
                <a:ext uri="{FF2B5EF4-FFF2-40B4-BE49-F238E27FC236}">
                  <a16:creationId xmlns:a16="http://schemas.microsoft.com/office/drawing/2014/main" id="{F0BBB5E2-8DEC-143C-F76A-AF7512606D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51">
              <a:extLst>
                <a:ext uri="{FF2B5EF4-FFF2-40B4-BE49-F238E27FC236}">
                  <a16:creationId xmlns:a16="http://schemas.microsoft.com/office/drawing/2014/main" id="{4C000978-60D7-1830-7CC2-9782049E51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52">
              <a:extLst>
                <a:ext uri="{FF2B5EF4-FFF2-40B4-BE49-F238E27FC236}">
                  <a16:creationId xmlns:a16="http://schemas.microsoft.com/office/drawing/2014/main" id="{6FFCCE44-841C-D470-8A4A-1C4ADA13ED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53">
              <a:extLst>
                <a:ext uri="{FF2B5EF4-FFF2-40B4-BE49-F238E27FC236}">
                  <a16:creationId xmlns:a16="http://schemas.microsoft.com/office/drawing/2014/main" id="{2DC4BC34-307F-CA2A-1C93-4B12508085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54">
              <a:extLst>
                <a:ext uri="{FF2B5EF4-FFF2-40B4-BE49-F238E27FC236}">
                  <a16:creationId xmlns:a16="http://schemas.microsoft.com/office/drawing/2014/main" id="{2FF3E26F-EEE4-B1A6-E660-57F5F3635C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55">
              <a:extLst>
                <a:ext uri="{FF2B5EF4-FFF2-40B4-BE49-F238E27FC236}">
                  <a16:creationId xmlns:a16="http://schemas.microsoft.com/office/drawing/2014/main" id="{A1E7CAAD-5302-4621-5177-1E283D8A6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56">
              <a:extLst>
                <a:ext uri="{FF2B5EF4-FFF2-40B4-BE49-F238E27FC236}">
                  <a16:creationId xmlns:a16="http://schemas.microsoft.com/office/drawing/2014/main" id="{7A8C655D-E2D3-41B7-A9FC-06CEC2482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57">
              <a:extLst>
                <a:ext uri="{FF2B5EF4-FFF2-40B4-BE49-F238E27FC236}">
                  <a16:creationId xmlns:a16="http://schemas.microsoft.com/office/drawing/2014/main" id="{954C5914-4AF3-4293-0386-38763058B0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59">
              <a:extLst>
                <a:ext uri="{FF2B5EF4-FFF2-40B4-BE49-F238E27FC236}">
                  <a16:creationId xmlns:a16="http://schemas.microsoft.com/office/drawing/2014/main" id="{5FD3F168-574D-58F1-1B5A-38546197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60">
              <a:extLst>
                <a:ext uri="{FF2B5EF4-FFF2-40B4-BE49-F238E27FC236}">
                  <a16:creationId xmlns:a16="http://schemas.microsoft.com/office/drawing/2014/main" id="{3B407E8B-9651-046F-0530-41D3960FB3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61">
              <a:extLst>
                <a:ext uri="{FF2B5EF4-FFF2-40B4-BE49-F238E27FC236}">
                  <a16:creationId xmlns:a16="http://schemas.microsoft.com/office/drawing/2014/main" id="{FF6E4F8F-E584-8350-8C5A-ECDE8B67A3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5">
              <a:extLst>
                <a:ext uri="{FF2B5EF4-FFF2-40B4-BE49-F238E27FC236}">
                  <a16:creationId xmlns:a16="http://schemas.microsoft.com/office/drawing/2014/main" id="{820F908B-A6D3-37A2-5880-E6BD1E0CA2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6">
              <a:extLst>
                <a:ext uri="{FF2B5EF4-FFF2-40B4-BE49-F238E27FC236}">
                  <a16:creationId xmlns:a16="http://schemas.microsoft.com/office/drawing/2014/main" id="{BAC2F34B-12E1-D3AF-A99C-EA752C04A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7">
              <a:extLst>
                <a:ext uri="{FF2B5EF4-FFF2-40B4-BE49-F238E27FC236}">
                  <a16:creationId xmlns:a16="http://schemas.microsoft.com/office/drawing/2014/main" id="{BC2C59DC-1698-659D-4728-545A4B95B4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8">
              <a:extLst>
                <a:ext uri="{FF2B5EF4-FFF2-40B4-BE49-F238E27FC236}">
                  <a16:creationId xmlns:a16="http://schemas.microsoft.com/office/drawing/2014/main" id="{AC9FE1A4-819E-35C7-A529-91C104CD37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9">
              <a:extLst>
                <a:ext uri="{FF2B5EF4-FFF2-40B4-BE49-F238E27FC236}">
                  <a16:creationId xmlns:a16="http://schemas.microsoft.com/office/drawing/2014/main" id="{5E923A3A-F824-17CD-8D88-45DEE829A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11">
              <a:extLst>
                <a:ext uri="{FF2B5EF4-FFF2-40B4-BE49-F238E27FC236}">
                  <a16:creationId xmlns:a16="http://schemas.microsoft.com/office/drawing/2014/main" id="{D6FBE164-57D1-632D-5DDA-213B4D020F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12">
              <a:extLst>
                <a:ext uri="{FF2B5EF4-FFF2-40B4-BE49-F238E27FC236}">
                  <a16:creationId xmlns:a16="http://schemas.microsoft.com/office/drawing/2014/main" id="{DDCEB97B-5C40-6A68-120B-50162F0B6B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13">
              <a:extLst>
                <a:ext uri="{FF2B5EF4-FFF2-40B4-BE49-F238E27FC236}">
                  <a16:creationId xmlns:a16="http://schemas.microsoft.com/office/drawing/2014/main" id="{8214E771-6856-36D2-6383-F668197A2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14">
              <a:extLst>
                <a:ext uri="{FF2B5EF4-FFF2-40B4-BE49-F238E27FC236}">
                  <a16:creationId xmlns:a16="http://schemas.microsoft.com/office/drawing/2014/main" id="{7623E721-CCD0-B8E0-E765-720DDF1FBC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16">
              <a:extLst>
                <a:ext uri="{FF2B5EF4-FFF2-40B4-BE49-F238E27FC236}">
                  <a16:creationId xmlns:a16="http://schemas.microsoft.com/office/drawing/2014/main" id="{0B31F9BA-D447-6C8C-9E1F-DF3DC138FE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17">
              <a:extLst>
                <a:ext uri="{FF2B5EF4-FFF2-40B4-BE49-F238E27FC236}">
                  <a16:creationId xmlns:a16="http://schemas.microsoft.com/office/drawing/2014/main" id="{04AB8F94-A8D4-F7B2-43AE-15CDE764A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21">
              <a:extLst>
                <a:ext uri="{FF2B5EF4-FFF2-40B4-BE49-F238E27FC236}">
                  <a16:creationId xmlns:a16="http://schemas.microsoft.com/office/drawing/2014/main" id="{018F8D41-0DE8-66C6-F139-825C8DFC7D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25">
              <a:extLst>
                <a:ext uri="{FF2B5EF4-FFF2-40B4-BE49-F238E27FC236}">
                  <a16:creationId xmlns:a16="http://schemas.microsoft.com/office/drawing/2014/main" id="{90DC0CF3-DBB6-E784-46CF-280FDC560D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29">
              <a:extLst>
                <a:ext uri="{FF2B5EF4-FFF2-40B4-BE49-F238E27FC236}">
                  <a16:creationId xmlns:a16="http://schemas.microsoft.com/office/drawing/2014/main" id="{46713351-F8C4-5AEB-E8D3-48D9AA2CC4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31">
              <a:extLst>
                <a:ext uri="{FF2B5EF4-FFF2-40B4-BE49-F238E27FC236}">
                  <a16:creationId xmlns:a16="http://schemas.microsoft.com/office/drawing/2014/main" id="{6B79CB5F-01BF-E651-7F99-0D3371FC4B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32">
              <a:extLst>
                <a:ext uri="{FF2B5EF4-FFF2-40B4-BE49-F238E27FC236}">
                  <a16:creationId xmlns:a16="http://schemas.microsoft.com/office/drawing/2014/main" id="{581CE3FD-4F89-FA1B-CF91-25495E71FD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33">
              <a:extLst>
                <a:ext uri="{FF2B5EF4-FFF2-40B4-BE49-F238E27FC236}">
                  <a16:creationId xmlns:a16="http://schemas.microsoft.com/office/drawing/2014/main" id="{536B4268-332E-E8B8-1148-FECA9839E6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34">
              <a:extLst>
                <a:ext uri="{FF2B5EF4-FFF2-40B4-BE49-F238E27FC236}">
                  <a16:creationId xmlns:a16="http://schemas.microsoft.com/office/drawing/2014/main" id="{84C88415-8570-B723-E8F3-EE4592EC7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35">
              <a:extLst>
                <a:ext uri="{FF2B5EF4-FFF2-40B4-BE49-F238E27FC236}">
                  <a16:creationId xmlns:a16="http://schemas.microsoft.com/office/drawing/2014/main" id="{1EE6B74F-E7C0-3DD1-1D00-7F3103377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36">
              <a:extLst>
                <a:ext uri="{FF2B5EF4-FFF2-40B4-BE49-F238E27FC236}">
                  <a16:creationId xmlns:a16="http://schemas.microsoft.com/office/drawing/2014/main" id="{6B32361B-D996-581C-CEAB-D9ACE5A83F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37">
              <a:extLst>
                <a:ext uri="{FF2B5EF4-FFF2-40B4-BE49-F238E27FC236}">
                  <a16:creationId xmlns:a16="http://schemas.microsoft.com/office/drawing/2014/main" id="{F888BB24-C985-E3A1-A3D3-0C3855914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38">
              <a:extLst>
                <a:ext uri="{FF2B5EF4-FFF2-40B4-BE49-F238E27FC236}">
                  <a16:creationId xmlns:a16="http://schemas.microsoft.com/office/drawing/2014/main" id="{1D3C6DB6-3287-E4D3-2276-BF445AFE2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39">
              <a:extLst>
                <a:ext uri="{FF2B5EF4-FFF2-40B4-BE49-F238E27FC236}">
                  <a16:creationId xmlns:a16="http://schemas.microsoft.com/office/drawing/2014/main" id="{1EF56D56-BFFD-C4B0-866E-C9D864237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40">
              <a:extLst>
                <a:ext uri="{FF2B5EF4-FFF2-40B4-BE49-F238E27FC236}">
                  <a16:creationId xmlns:a16="http://schemas.microsoft.com/office/drawing/2014/main" id="{19F043FB-F96F-3739-6A12-7DA43558C1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41">
              <a:extLst>
                <a:ext uri="{FF2B5EF4-FFF2-40B4-BE49-F238E27FC236}">
                  <a16:creationId xmlns:a16="http://schemas.microsoft.com/office/drawing/2014/main" id="{FD60533C-4C35-447B-CB0F-16819693F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42">
              <a:extLst>
                <a:ext uri="{FF2B5EF4-FFF2-40B4-BE49-F238E27FC236}">
                  <a16:creationId xmlns:a16="http://schemas.microsoft.com/office/drawing/2014/main" id="{CE4FD9AF-F97E-4026-3000-4B67217A8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44">
              <a:extLst>
                <a:ext uri="{FF2B5EF4-FFF2-40B4-BE49-F238E27FC236}">
                  <a16:creationId xmlns:a16="http://schemas.microsoft.com/office/drawing/2014/main" id="{A91D5FC5-6953-0155-D44A-09A940259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45">
              <a:extLst>
                <a:ext uri="{FF2B5EF4-FFF2-40B4-BE49-F238E27FC236}">
                  <a16:creationId xmlns:a16="http://schemas.microsoft.com/office/drawing/2014/main" id="{E1A1559D-438A-4477-2B53-188459BA53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46">
              <a:extLst>
                <a:ext uri="{FF2B5EF4-FFF2-40B4-BE49-F238E27FC236}">
                  <a16:creationId xmlns:a16="http://schemas.microsoft.com/office/drawing/2014/main" id="{06C5F119-0DF0-CCF9-D14B-0BF986F7F5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47">
              <a:extLst>
                <a:ext uri="{FF2B5EF4-FFF2-40B4-BE49-F238E27FC236}">
                  <a16:creationId xmlns:a16="http://schemas.microsoft.com/office/drawing/2014/main" id="{838C33DC-02F5-8DF3-09E2-21DED40086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48">
              <a:extLst>
                <a:ext uri="{FF2B5EF4-FFF2-40B4-BE49-F238E27FC236}">
                  <a16:creationId xmlns:a16="http://schemas.microsoft.com/office/drawing/2014/main" id="{CEBB320C-E5A2-592E-77AE-A5B4FEE3FD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49">
              <a:extLst>
                <a:ext uri="{FF2B5EF4-FFF2-40B4-BE49-F238E27FC236}">
                  <a16:creationId xmlns:a16="http://schemas.microsoft.com/office/drawing/2014/main" id="{7D7CC265-FE2F-E0D5-500E-C9477A1EEE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8">
              <a:extLst>
                <a:ext uri="{FF2B5EF4-FFF2-40B4-BE49-F238E27FC236}">
                  <a16:creationId xmlns:a16="http://schemas.microsoft.com/office/drawing/2014/main" id="{C4380B68-C468-0BC2-E491-4CB0755D04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106">
              <a:extLst>
                <a:ext uri="{FF2B5EF4-FFF2-40B4-BE49-F238E27FC236}">
                  <a16:creationId xmlns:a16="http://schemas.microsoft.com/office/drawing/2014/main" id="{3A118561-D64D-D493-3798-1063F829D9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42" name="Rectangle 241">
            <a:extLst>
              <a:ext uri="{FF2B5EF4-FFF2-40B4-BE49-F238E27FC236}">
                <a16:creationId xmlns:a16="http://schemas.microsoft.com/office/drawing/2014/main" id="{6930BE8E-23EF-CC4D-5704-AE27B09D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3592B124-B8F5-81A2-209B-533D38CB8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18813"/>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2AB2E-CE9B-673F-4442-F5A2903A8653}"/>
              </a:ext>
            </a:extLst>
          </p:cNvPr>
          <p:cNvSpPr>
            <a:spLocks noGrp="1"/>
          </p:cNvSpPr>
          <p:nvPr>
            <p:ph type="title"/>
          </p:nvPr>
        </p:nvSpPr>
        <p:spPr>
          <a:xfrm>
            <a:off x="1117600" y="4790894"/>
            <a:ext cx="9972478" cy="1075711"/>
          </a:xfrm>
        </p:spPr>
        <p:txBody>
          <a:bodyPr vert="horz" lIns="91440" tIns="45720" rIns="91440" bIns="45720" rtlCol="0" anchor="b">
            <a:normAutofit/>
          </a:bodyPr>
          <a:lstStyle/>
          <a:p>
            <a:pPr algn="ctr"/>
            <a:r>
              <a:rPr lang="en-US" sz="4400" dirty="0">
                <a:latin typeface="ADLaM Display" panose="02010000000000000000" pitchFamily="2" charset="0"/>
                <a:ea typeface="ADLaM Display" panose="02010000000000000000" pitchFamily="2" charset="0"/>
                <a:cs typeface="ADLaM Display" panose="02010000000000000000" pitchFamily="2" charset="0"/>
              </a:rPr>
              <a:t>Quotes</a:t>
            </a:r>
          </a:p>
        </p:txBody>
      </p:sp>
      <p:grpSp>
        <p:nvGrpSpPr>
          <p:cNvPr id="244" name="Group 243">
            <a:extLst>
              <a:ext uri="{FF2B5EF4-FFF2-40B4-BE49-F238E27FC236}">
                <a16:creationId xmlns:a16="http://schemas.microsoft.com/office/drawing/2014/main" id="{EDD13E23-55E5-641A-1CE1-D8B72107F3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86405" cy="599027"/>
            <a:chOff x="5599" y="4035487"/>
            <a:chExt cx="12243348" cy="599027"/>
          </a:xfrm>
        </p:grpSpPr>
        <p:sp>
          <p:nvSpPr>
            <p:cNvPr id="245" name="Freeform 6">
              <a:extLst>
                <a:ext uri="{FF2B5EF4-FFF2-40B4-BE49-F238E27FC236}">
                  <a16:creationId xmlns:a16="http://schemas.microsoft.com/office/drawing/2014/main" id="{A1427B61-7CB5-732A-D168-2732EF592A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05">
              <a:extLst>
                <a:ext uri="{FF2B5EF4-FFF2-40B4-BE49-F238E27FC236}">
                  <a16:creationId xmlns:a16="http://schemas.microsoft.com/office/drawing/2014/main" id="{41BBA834-5CC9-3558-0FBC-96227FEB9F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06">
              <a:extLst>
                <a:ext uri="{FF2B5EF4-FFF2-40B4-BE49-F238E27FC236}">
                  <a16:creationId xmlns:a16="http://schemas.microsoft.com/office/drawing/2014/main" id="{4976B6C0-4C63-D31F-9927-86DF7808C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07">
              <a:extLst>
                <a:ext uri="{FF2B5EF4-FFF2-40B4-BE49-F238E27FC236}">
                  <a16:creationId xmlns:a16="http://schemas.microsoft.com/office/drawing/2014/main" id="{C66C93E7-C089-153B-F84C-B4BE07E3C4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08">
              <a:extLst>
                <a:ext uri="{FF2B5EF4-FFF2-40B4-BE49-F238E27FC236}">
                  <a16:creationId xmlns:a16="http://schemas.microsoft.com/office/drawing/2014/main" id="{D85745C5-58D2-8294-6927-9E47DDC39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09">
              <a:extLst>
                <a:ext uri="{FF2B5EF4-FFF2-40B4-BE49-F238E27FC236}">
                  <a16:creationId xmlns:a16="http://schemas.microsoft.com/office/drawing/2014/main" id="{F99ECB15-9B3A-5A28-8CD6-F2681F3FD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10">
              <a:extLst>
                <a:ext uri="{FF2B5EF4-FFF2-40B4-BE49-F238E27FC236}">
                  <a16:creationId xmlns:a16="http://schemas.microsoft.com/office/drawing/2014/main" id="{1C555F2A-78BC-2466-7B09-6E25DA5727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11">
              <a:extLst>
                <a:ext uri="{FF2B5EF4-FFF2-40B4-BE49-F238E27FC236}">
                  <a16:creationId xmlns:a16="http://schemas.microsoft.com/office/drawing/2014/main" id="{51C3345A-4902-019E-6903-09C20CAE5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12">
              <a:extLst>
                <a:ext uri="{FF2B5EF4-FFF2-40B4-BE49-F238E27FC236}">
                  <a16:creationId xmlns:a16="http://schemas.microsoft.com/office/drawing/2014/main" id="{648C79E8-8829-5098-B56C-14517F8759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22">
              <a:extLst>
                <a:ext uri="{FF2B5EF4-FFF2-40B4-BE49-F238E27FC236}">
                  <a16:creationId xmlns:a16="http://schemas.microsoft.com/office/drawing/2014/main" id="{6EC0D85B-4966-1E83-9A75-B428EAA211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23">
              <a:extLst>
                <a:ext uri="{FF2B5EF4-FFF2-40B4-BE49-F238E27FC236}">
                  <a16:creationId xmlns:a16="http://schemas.microsoft.com/office/drawing/2014/main" id="{4D89F6A6-E68D-76BC-F13A-D6E1785E8E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30">
              <a:extLst>
                <a:ext uri="{FF2B5EF4-FFF2-40B4-BE49-F238E27FC236}">
                  <a16:creationId xmlns:a16="http://schemas.microsoft.com/office/drawing/2014/main" id="{FBA75B36-8FE6-E05C-FD90-CD1C34D55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31">
              <a:extLst>
                <a:ext uri="{FF2B5EF4-FFF2-40B4-BE49-F238E27FC236}">
                  <a16:creationId xmlns:a16="http://schemas.microsoft.com/office/drawing/2014/main" id="{C535E75E-5542-B3B0-88A3-34ED95C3FD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32">
              <a:extLst>
                <a:ext uri="{FF2B5EF4-FFF2-40B4-BE49-F238E27FC236}">
                  <a16:creationId xmlns:a16="http://schemas.microsoft.com/office/drawing/2014/main" id="{1DCF1CB0-C0EE-4FF5-010C-F1FB01ECD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34">
              <a:extLst>
                <a:ext uri="{FF2B5EF4-FFF2-40B4-BE49-F238E27FC236}">
                  <a16:creationId xmlns:a16="http://schemas.microsoft.com/office/drawing/2014/main" id="{AB50DED9-A487-5058-78E8-F5AFCA7FF3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35">
              <a:extLst>
                <a:ext uri="{FF2B5EF4-FFF2-40B4-BE49-F238E27FC236}">
                  <a16:creationId xmlns:a16="http://schemas.microsoft.com/office/drawing/2014/main" id="{F7ED1D0F-39BE-2ED7-DEE9-A91B10191A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41">
              <a:extLst>
                <a:ext uri="{FF2B5EF4-FFF2-40B4-BE49-F238E27FC236}">
                  <a16:creationId xmlns:a16="http://schemas.microsoft.com/office/drawing/2014/main" id="{4AE2C368-CA78-186B-09B8-5A7C87B45A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91">
              <a:extLst>
                <a:ext uri="{FF2B5EF4-FFF2-40B4-BE49-F238E27FC236}">
                  <a16:creationId xmlns:a16="http://schemas.microsoft.com/office/drawing/2014/main" id="{5B33FF96-1C81-5950-9D70-6A4A43545C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92">
              <a:extLst>
                <a:ext uri="{FF2B5EF4-FFF2-40B4-BE49-F238E27FC236}">
                  <a16:creationId xmlns:a16="http://schemas.microsoft.com/office/drawing/2014/main" id="{5FC88FAC-6043-AEEB-E858-5A737F8E40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93">
              <a:extLst>
                <a:ext uri="{FF2B5EF4-FFF2-40B4-BE49-F238E27FC236}">
                  <a16:creationId xmlns:a16="http://schemas.microsoft.com/office/drawing/2014/main" id="{BDD33868-E57A-AEDD-B7AC-2E3638C07F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94">
              <a:extLst>
                <a:ext uri="{FF2B5EF4-FFF2-40B4-BE49-F238E27FC236}">
                  <a16:creationId xmlns:a16="http://schemas.microsoft.com/office/drawing/2014/main" id="{9E264333-C2B7-82D2-7877-B9C2A879C1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95">
              <a:extLst>
                <a:ext uri="{FF2B5EF4-FFF2-40B4-BE49-F238E27FC236}">
                  <a16:creationId xmlns:a16="http://schemas.microsoft.com/office/drawing/2014/main" id="{4F31CB70-CC00-EC2A-A6F0-E43948C6B0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96">
              <a:extLst>
                <a:ext uri="{FF2B5EF4-FFF2-40B4-BE49-F238E27FC236}">
                  <a16:creationId xmlns:a16="http://schemas.microsoft.com/office/drawing/2014/main" id="{EA0A3510-56D7-BA6D-EA14-BCB997E7D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97">
              <a:extLst>
                <a:ext uri="{FF2B5EF4-FFF2-40B4-BE49-F238E27FC236}">
                  <a16:creationId xmlns:a16="http://schemas.microsoft.com/office/drawing/2014/main" id="{59E48322-EB0E-EE31-383E-16B6A6E000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98">
              <a:extLst>
                <a:ext uri="{FF2B5EF4-FFF2-40B4-BE49-F238E27FC236}">
                  <a16:creationId xmlns:a16="http://schemas.microsoft.com/office/drawing/2014/main" id="{F205F99C-861A-FEF6-3928-4AEA7144EE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99">
              <a:extLst>
                <a:ext uri="{FF2B5EF4-FFF2-40B4-BE49-F238E27FC236}">
                  <a16:creationId xmlns:a16="http://schemas.microsoft.com/office/drawing/2014/main" id="{F8509CD0-8B3A-8330-7BC3-D0840AAB4F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00">
              <a:extLst>
                <a:ext uri="{FF2B5EF4-FFF2-40B4-BE49-F238E27FC236}">
                  <a16:creationId xmlns:a16="http://schemas.microsoft.com/office/drawing/2014/main" id="{7A7300F7-7565-234D-9A3E-823A67656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01">
              <a:extLst>
                <a:ext uri="{FF2B5EF4-FFF2-40B4-BE49-F238E27FC236}">
                  <a16:creationId xmlns:a16="http://schemas.microsoft.com/office/drawing/2014/main" id="{91914FFD-E8CB-30AE-415F-97B076C24D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02">
              <a:extLst>
                <a:ext uri="{FF2B5EF4-FFF2-40B4-BE49-F238E27FC236}">
                  <a16:creationId xmlns:a16="http://schemas.microsoft.com/office/drawing/2014/main" id="{4E07D883-E229-D73E-E133-0DF774FFE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03">
              <a:extLst>
                <a:ext uri="{FF2B5EF4-FFF2-40B4-BE49-F238E27FC236}">
                  <a16:creationId xmlns:a16="http://schemas.microsoft.com/office/drawing/2014/main" id="{86E19F58-5FE1-E53E-90A6-EB51A02DC8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04">
              <a:extLst>
                <a:ext uri="{FF2B5EF4-FFF2-40B4-BE49-F238E27FC236}">
                  <a16:creationId xmlns:a16="http://schemas.microsoft.com/office/drawing/2014/main" id="{09B0CE24-D278-6A45-A2EF-32FEB7FB5E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13">
              <a:extLst>
                <a:ext uri="{FF2B5EF4-FFF2-40B4-BE49-F238E27FC236}">
                  <a16:creationId xmlns:a16="http://schemas.microsoft.com/office/drawing/2014/main" id="{66E0829A-D740-C847-61F7-6A656AF3C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14">
              <a:extLst>
                <a:ext uri="{FF2B5EF4-FFF2-40B4-BE49-F238E27FC236}">
                  <a16:creationId xmlns:a16="http://schemas.microsoft.com/office/drawing/2014/main" id="{A84494C3-1AF0-DBF3-C64D-1E2C6CFD5C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15">
              <a:extLst>
                <a:ext uri="{FF2B5EF4-FFF2-40B4-BE49-F238E27FC236}">
                  <a16:creationId xmlns:a16="http://schemas.microsoft.com/office/drawing/2014/main" id="{A0A2C430-8B23-43AA-C57A-0C85FE5792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17">
              <a:extLst>
                <a:ext uri="{FF2B5EF4-FFF2-40B4-BE49-F238E27FC236}">
                  <a16:creationId xmlns:a16="http://schemas.microsoft.com/office/drawing/2014/main" id="{0245A9C7-74FD-7EBF-4150-EA216B9021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18">
              <a:extLst>
                <a:ext uri="{FF2B5EF4-FFF2-40B4-BE49-F238E27FC236}">
                  <a16:creationId xmlns:a16="http://schemas.microsoft.com/office/drawing/2014/main" id="{1D28D1F2-A9DC-C48A-3218-F1EF1181E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19">
              <a:extLst>
                <a:ext uri="{FF2B5EF4-FFF2-40B4-BE49-F238E27FC236}">
                  <a16:creationId xmlns:a16="http://schemas.microsoft.com/office/drawing/2014/main" id="{2D684B13-A997-4383-6924-2299D45E84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20">
              <a:extLst>
                <a:ext uri="{FF2B5EF4-FFF2-40B4-BE49-F238E27FC236}">
                  <a16:creationId xmlns:a16="http://schemas.microsoft.com/office/drawing/2014/main" id="{2D169C95-25BB-AB20-2C78-8B586D3592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21">
              <a:extLst>
                <a:ext uri="{FF2B5EF4-FFF2-40B4-BE49-F238E27FC236}">
                  <a16:creationId xmlns:a16="http://schemas.microsoft.com/office/drawing/2014/main" id="{BB41B119-040B-07A2-876D-E4185115AC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25">
              <a:extLst>
                <a:ext uri="{FF2B5EF4-FFF2-40B4-BE49-F238E27FC236}">
                  <a16:creationId xmlns:a16="http://schemas.microsoft.com/office/drawing/2014/main" id="{4C638092-D206-44D5-B9D8-DB77A35153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26">
              <a:extLst>
                <a:ext uri="{FF2B5EF4-FFF2-40B4-BE49-F238E27FC236}">
                  <a16:creationId xmlns:a16="http://schemas.microsoft.com/office/drawing/2014/main" id="{1E9E8AAB-F02A-DA9A-AA54-1D458E1969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27">
              <a:extLst>
                <a:ext uri="{FF2B5EF4-FFF2-40B4-BE49-F238E27FC236}">
                  <a16:creationId xmlns:a16="http://schemas.microsoft.com/office/drawing/2014/main" id="{96C15E1A-0DA5-42B7-853E-414B51917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28">
              <a:extLst>
                <a:ext uri="{FF2B5EF4-FFF2-40B4-BE49-F238E27FC236}">
                  <a16:creationId xmlns:a16="http://schemas.microsoft.com/office/drawing/2014/main" id="{31FE21C9-0F70-B148-EF9E-1698120AB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29">
              <a:extLst>
                <a:ext uri="{FF2B5EF4-FFF2-40B4-BE49-F238E27FC236}">
                  <a16:creationId xmlns:a16="http://schemas.microsoft.com/office/drawing/2014/main" id="{20C0299B-2F5B-6326-DC5B-D32D5D67D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33">
              <a:extLst>
                <a:ext uri="{FF2B5EF4-FFF2-40B4-BE49-F238E27FC236}">
                  <a16:creationId xmlns:a16="http://schemas.microsoft.com/office/drawing/2014/main" id="{A298E857-1CFF-07CB-4072-25D9C19ED9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36">
              <a:extLst>
                <a:ext uri="{FF2B5EF4-FFF2-40B4-BE49-F238E27FC236}">
                  <a16:creationId xmlns:a16="http://schemas.microsoft.com/office/drawing/2014/main" id="{01AC7660-C863-8FA3-6B95-EE41CF578C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37">
              <a:extLst>
                <a:ext uri="{FF2B5EF4-FFF2-40B4-BE49-F238E27FC236}">
                  <a16:creationId xmlns:a16="http://schemas.microsoft.com/office/drawing/2014/main" id="{E9484C00-953E-BF9C-3828-6F707BAF59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38">
              <a:extLst>
                <a:ext uri="{FF2B5EF4-FFF2-40B4-BE49-F238E27FC236}">
                  <a16:creationId xmlns:a16="http://schemas.microsoft.com/office/drawing/2014/main" id="{90366ADB-FBBC-BCC7-8E3D-602BAA30E2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39">
              <a:extLst>
                <a:ext uri="{FF2B5EF4-FFF2-40B4-BE49-F238E27FC236}">
                  <a16:creationId xmlns:a16="http://schemas.microsoft.com/office/drawing/2014/main" id="{42EA4F0A-06D9-6946-D881-FF09FF39D8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40">
              <a:extLst>
                <a:ext uri="{FF2B5EF4-FFF2-40B4-BE49-F238E27FC236}">
                  <a16:creationId xmlns:a16="http://schemas.microsoft.com/office/drawing/2014/main" id="{45AD3BAA-E292-B4F8-980C-5FF571F7D7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42">
              <a:extLst>
                <a:ext uri="{FF2B5EF4-FFF2-40B4-BE49-F238E27FC236}">
                  <a16:creationId xmlns:a16="http://schemas.microsoft.com/office/drawing/2014/main" id="{039CF0EE-7E72-B7B6-E7A6-0257459F32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43">
              <a:extLst>
                <a:ext uri="{FF2B5EF4-FFF2-40B4-BE49-F238E27FC236}">
                  <a16:creationId xmlns:a16="http://schemas.microsoft.com/office/drawing/2014/main" id="{274F0F31-1F92-B239-7AF5-7F59405AB7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44">
              <a:extLst>
                <a:ext uri="{FF2B5EF4-FFF2-40B4-BE49-F238E27FC236}">
                  <a16:creationId xmlns:a16="http://schemas.microsoft.com/office/drawing/2014/main" id="{43C4FF34-518D-C734-5252-A42A5A76D9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45">
              <a:extLst>
                <a:ext uri="{FF2B5EF4-FFF2-40B4-BE49-F238E27FC236}">
                  <a16:creationId xmlns:a16="http://schemas.microsoft.com/office/drawing/2014/main" id="{E02DCB78-BB03-B7F7-887D-9F93C56F8A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8">
              <a:extLst>
                <a:ext uri="{FF2B5EF4-FFF2-40B4-BE49-F238E27FC236}">
                  <a16:creationId xmlns:a16="http://schemas.microsoft.com/office/drawing/2014/main" id="{35DDB2CF-B491-2508-D280-EA6D20AE4E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8">
              <a:extLst>
                <a:ext uri="{FF2B5EF4-FFF2-40B4-BE49-F238E27FC236}">
                  <a16:creationId xmlns:a16="http://schemas.microsoft.com/office/drawing/2014/main" id="{8E9182E4-4B9E-81B0-A535-2789A72198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06">
              <a:extLst>
                <a:ext uri="{FF2B5EF4-FFF2-40B4-BE49-F238E27FC236}">
                  <a16:creationId xmlns:a16="http://schemas.microsoft.com/office/drawing/2014/main" id="{FC028723-919E-0478-F612-5B482749B9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20">
              <a:extLst>
                <a:ext uri="{FF2B5EF4-FFF2-40B4-BE49-F238E27FC236}">
                  <a16:creationId xmlns:a16="http://schemas.microsoft.com/office/drawing/2014/main" id="{FCB60920-5C74-A40D-489E-348D1EDEFC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20">
              <a:extLst>
                <a:ext uri="{FF2B5EF4-FFF2-40B4-BE49-F238E27FC236}">
                  <a16:creationId xmlns:a16="http://schemas.microsoft.com/office/drawing/2014/main" id="{136EC29A-0941-D3E3-DDD4-0C501309A1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25">
              <a:extLst>
                <a:ext uri="{FF2B5EF4-FFF2-40B4-BE49-F238E27FC236}">
                  <a16:creationId xmlns:a16="http://schemas.microsoft.com/office/drawing/2014/main" id="{6169F8FB-E03D-9850-54C9-B0F3583F55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37">
              <a:extLst>
                <a:ext uri="{FF2B5EF4-FFF2-40B4-BE49-F238E27FC236}">
                  <a16:creationId xmlns:a16="http://schemas.microsoft.com/office/drawing/2014/main" id="{906C8DA7-F859-78E1-BA4A-9CF9F69E68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6">
              <a:extLst>
                <a:ext uri="{FF2B5EF4-FFF2-40B4-BE49-F238E27FC236}">
                  <a16:creationId xmlns:a16="http://schemas.microsoft.com/office/drawing/2014/main" id="{8C9D1953-7EDC-48E7-7F75-09FF7EB237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05">
              <a:extLst>
                <a:ext uri="{FF2B5EF4-FFF2-40B4-BE49-F238E27FC236}">
                  <a16:creationId xmlns:a16="http://schemas.microsoft.com/office/drawing/2014/main" id="{81FCEBFB-C23D-C3BD-FED2-BBA0C58722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06">
              <a:extLst>
                <a:ext uri="{FF2B5EF4-FFF2-40B4-BE49-F238E27FC236}">
                  <a16:creationId xmlns:a16="http://schemas.microsoft.com/office/drawing/2014/main" id="{A905C6DA-2C8A-6B92-8694-805C0BDE2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07">
              <a:extLst>
                <a:ext uri="{FF2B5EF4-FFF2-40B4-BE49-F238E27FC236}">
                  <a16:creationId xmlns:a16="http://schemas.microsoft.com/office/drawing/2014/main" id="{5F99BA2C-6688-FD7C-9615-E4D5FEF12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08">
              <a:extLst>
                <a:ext uri="{FF2B5EF4-FFF2-40B4-BE49-F238E27FC236}">
                  <a16:creationId xmlns:a16="http://schemas.microsoft.com/office/drawing/2014/main" id="{5D313B67-4770-72D9-12F3-14255562D9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09">
              <a:extLst>
                <a:ext uri="{FF2B5EF4-FFF2-40B4-BE49-F238E27FC236}">
                  <a16:creationId xmlns:a16="http://schemas.microsoft.com/office/drawing/2014/main" id="{0F4E5A06-2C50-17AC-2E69-342D06781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10">
              <a:extLst>
                <a:ext uri="{FF2B5EF4-FFF2-40B4-BE49-F238E27FC236}">
                  <a16:creationId xmlns:a16="http://schemas.microsoft.com/office/drawing/2014/main" id="{ECC3FA48-8D84-61DB-0D27-57A3DC9CE8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11">
              <a:extLst>
                <a:ext uri="{FF2B5EF4-FFF2-40B4-BE49-F238E27FC236}">
                  <a16:creationId xmlns:a16="http://schemas.microsoft.com/office/drawing/2014/main" id="{141831D5-23CE-F566-9E0D-A6D7975CF6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12">
              <a:extLst>
                <a:ext uri="{FF2B5EF4-FFF2-40B4-BE49-F238E27FC236}">
                  <a16:creationId xmlns:a16="http://schemas.microsoft.com/office/drawing/2014/main" id="{AA31512C-8372-39AC-D74B-618366E70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22">
              <a:extLst>
                <a:ext uri="{FF2B5EF4-FFF2-40B4-BE49-F238E27FC236}">
                  <a16:creationId xmlns:a16="http://schemas.microsoft.com/office/drawing/2014/main" id="{F9AA14B0-1164-802C-6EB8-CB37892D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30">
              <a:extLst>
                <a:ext uri="{FF2B5EF4-FFF2-40B4-BE49-F238E27FC236}">
                  <a16:creationId xmlns:a16="http://schemas.microsoft.com/office/drawing/2014/main" id="{E343FE81-85C0-F6A8-1D7A-39A9F160B5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31">
              <a:extLst>
                <a:ext uri="{FF2B5EF4-FFF2-40B4-BE49-F238E27FC236}">
                  <a16:creationId xmlns:a16="http://schemas.microsoft.com/office/drawing/2014/main" id="{8A824ABA-02BE-5362-7EDD-0B8CC2E682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32">
              <a:extLst>
                <a:ext uri="{FF2B5EF4-FFF2-40B4-BE49-F238E27FC236}">
                  <a16:creationId xmlns:a16="http://schemas.microsoft.com/office/drawing/2014/main" id="{358665CC-A50C-724B-851E-D7FF6F490A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134">
              <a:extLst>
                <a:ext uri="{FF2B5EF4-FFF2-40B4-BE49-F238E27FC236}">
                  <a16:creationId xmlns:a16="http://schemas.microsoft.com/office/drawing/2014/main" id="{FF37AC06-83CE-E5C3-738B-D9E0D989DD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35">
              <a:extLst>
                <a:ext uri="{FF2B5EF4-FFF2-40B4-BE49-F238E27FC236}">
                  <a16:creationId xmlns:a16="http://schemas.microsoft.com/office/drawing/2014/main" id="{77DCA238-FC4C-D229-1F80-50BEA101DF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41">
              <a:extLst>
                <a:ext uri="{FF2B5EF4-FFF2-40B4-BE49-F238E27FC236}">
                  <a16:creationId xmlns:a16="http://schemas.microsoft.com/office/drawing/2014/main" id="{B0423725-354E-3C05-2ADE-0417B73B8D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91">
              <a:extLst>
                <a:ext uri="{FF2B5EF4-FFF2-40B4-BE49-F238E27FC236}">
                  <a16:creationId xmlns:a16="http://schemas.microsoft.com/office/drawing/2014/main" id="{1FA15172-1B5B-FF9A-9955-2946003A8A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92">
              <a:extLst>
                <a:ext uri="{FF2B5EF4-FFF2-40B4-BE49-F238E27FC236}">
                  <a16:creationId xmlns:a16="http://schemas.microsoft.com/office/drawing/2014/main" id="{F4D1519A-17D7-F81D-8768-5788DAE72C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93">
              <a:extLst>
                <a:ext uri="{FF2B5EF4-FFF2-40B4-BE49-F238E27FC236}">
                  <a16:creationId xmlns:a16="http://schemas.microsoft.com/office/drawing/2014/main" id="{EA09E113-3209-D1B9-2223-27F53A7967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94">
              <a:extLst>
                <a:ext uri="{FF2B5EF4-FFF2-40B4-BE49-F238E27FC236}">
                  <a16:creationId xmlns:a16="http://schemas.microsoft.com/office/drawing/2014/main" id="{1EBD468D-1C4E-8D9D-6CD7-F88BD89AEE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95">
              <a:extLst>
                <a:ext uri="{FF2B5EF4-FFF2-40B4-BE49-F238E27FC236}">
                  <a16:creationId xmlns:a16="http://schemas.microsoft.com/office/drawing/2014/main" id="{6B910C24-540D-7174-5B27-D977D85AAA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96">
              <a:extLst>
                <a:ext uri="{FF2B5EF4-FFF2-40B4-BE49-F238E27FC236}">
                  <a16:creationId xmlns:a16="http://schemas.microsoft.com/office/drawing/2014/main" id="{47F1DF10-9C85-1243-62B6-E2327F8C33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97">
              <a:extLst>
                <a:ext uri="{FF2B5EF4-FFF2-40B4-BE49-F238E27FC236}">
                  <a16:creationId xmlns:a16="http://schemas.microsoft.com/office/drawing/2014/main" id="{49FBBB3C-56AE-7B95-F36A-15A694B085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98">
              <a:extLst>
                <a:ext uri="{FF2B5EF4-FFF2-40B4-BE49-F238E27FC236}">
                  <a16:creationId xmlns:a16="http://schemas.microsoft.com/office/drawing/2014/main" id="{095BB955-CFEF-8CCD-F415-3AE567A01F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99">
              <a:extLst>
                <a:ext uri="{FF2B5EF4-FFF2-40B4-BE49-F238E27FC236}">
                  <a16:creationId xmlns:a16="http://schemas.microsoft.com/office/drawing/2014/main" id="{6D14B46B-7394-C418-38D3-917E39B7B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00">
              <a:extLst>
                <a:ext uri="{FF2B5EF4-FFF2-40B4-BE49-F238E27FC236}">
                  <a16:creationId xmlns:a16="http://schemas.microsoft.com/office/drawing/2014/main" id="{3A3E994B-5836-536E-EA79-28945BD61A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01">
              <a:extLst>
                <a:ext uri="{FF2B5EF4-FFF2-40B4-BE49-F238E27FC236}">
                  <a16:creationId xmlns:a16="http://schemas.microsoft.com/office/drawing/2014/main" id="{2FE411F5-C751-4146-61BE-E6B051F61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04">
              <a:extLst>
                <a:ext uri="{FF2B5EF4-FFF2-40B4-BE49-F238E27FC236}">
                  <a16:creationId xmlns:a16="http://schemas.microsoft.com/office/drawing/2014/main" id="{D7F183A0-6CCA-A6EE-61FC-AEDE9A435D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13">
              <a:extLst>
                <a:ext uri="{FF2B5EF4-FFF2-40B4-BE49-F238E27FC236}">
                  <a16:creationId xmlns:a16="http://schemas.microsoft.com/office/drawing/2014/main" id="{AB6857D2-89D8-01BB-C816-186A8FCEBE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14">
              <a:extLst>
                <a:ext uri="{FF2B5EF4-FFF2-40B4-BE49-F238E27FC236}">
                  <a16:creationId xmlns:a16="http://schemas.microsoft.com/office/drawing/2014/main" id="{E6B61BD6-E97C-F1BB-D556-96D8D12B34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15">
              <a:extLst>
                <a:ext uri="{FF2B5EF4-FFF2-40B4-BE49-F238E27FC236}">
                  <a16:creationId xmlns:a16="http://schemas.microsoft.com/office/drawing/2014/main" id="{CFF3B99A-7B39-5EC1-C5A0-0CC2E4B42D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20">
              <a:extLst>
                <a:ext uri="{FF2B5EF4-FFF2-40B4-BE49-F238E27FC236}">
                  <a16:creationId xmlns:a16="http://schemas.microsoft.com/office/drawing/2014/main" id="{A439ADD4-76B7-3014-11E0-8FF689A933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21">
              <a:extLst>
                <a:ext uri="{FF2B5EF4-FFF2-40B4-BE49-F238E27FC236}">
                  <a16:creationId xmlns:a16="http://schemas.microsoft.com/office/drawing/2014/main" id="{FF80B7B0-2874-9C75-A48C-9E0612EF09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25">
              <a:extLst>
                <a:ext uri="{FF2B5EF4-FFF2-40B4-BE49-F238E27FC236}">
                  <a16:creationId xmlns:a16="http://schemas.microsoft.com/office/drawing/2014/main" id="{20ADE1D0-4F69-93CE-E2CC-046E599DC1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26">
              <a:extLst>
                <a:ext uri="{FF2B5EF4-FFF2-40B4-BE49-F238E27FC236}">
                  <a16:creationId xmlns:a16="http://schemas.microsoft.com/office/drawing/2014/main" id="{8A4B345A-A23B-700C-FAB3-5BDC60F66F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27">
              <a:extLst>
                <a:ext uri="{FF2B5EF4-FFF2-40B4-BE49-F238E27FC236}">
                  <a16:creationId xmlns:a16="http://schemas.microsoft.com/office/drawing/2014/main" id="{F3D4D4EC-F00F-BB10-114E-0E4C483DF6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28">
              <a:extLst>
                <a:ext uri="{FF2B5EF4-FFF2-40B4-BE49-F238E27FC236}">
                  <a16:creationId xmlns:a16="http://schemas.microsoft.com/office/drawing/2014/main" id="{67FC0DB3-6272-42C6-B9D5-10A27C6A56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129">
              <a:extLst>
                <a:ext uri="{FF2B5EF4-FFF2-40B4-BE49-F238E27FC236}">
                  <a16:creationId xmlns:a16="http://schemas.microsoft.com/office/drawing/2014/main" id="{27234B3D-23B4-0998-BFB3-C1A30FE12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133">
              <a:extLst>
                <a:ext uri="{FF2B5EF4-FFF2-40B4-BE49-F238E27FC236}">
                  <a16:creationId xmlns:a16="http://schemas.microsoft.com/office/drawing/2014/main" id="{A82E6DFC-F8E9-9EE0-67BC-F7FBBD43D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136">
              <a:extLst>
                <a:ext uri="{FF2B5EF4-FFF2-40B4-BE49-F238E27FC236}">
                  <a16:creationId xmlns:a16="http://schemas.microsoft.com/office/drawing/2014/main" id="{36BEA744-A3B6-7B63-7853-C7B4B37FB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37">
              <a:extLst>
                <a:ext uri="{FF2B5EF4-FFF2-40B4-BE49-F238E27FC236}">
                  <a16:creationId xmlns:a16="http://schemas.microsoft.com/office/drawing/2014/main" id="{B3B1ED60-8415-4B9F-0CD9-0F04C29582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138">
              <a:extLst>
                <a:ext uri="{FF2B5EF4-FFF2-40B4-BE49-F238E27FC236}">
                  <a16:creationId xmlns:a16="http://schemas.microsoft.com/office/drawing/2014/main" id="{DE6235AE-E0F8-A841-10A5-DB09FB7A00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40">
              <a:extLst>
                <a:ext uri="{FF2B5EF4-FFF2-40B4-BE49-F238E27FC236}">
                  <a16:creationId xmlns:a16="http://schemas.microsoft.com/office/drawing/2014/main" id="{5F57B6F2-6EBF-E56E-586F-EB1426E3E0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42">
              <a:extLst>
                <a:ext uri="{FF2B5EF4-FFF2-40B4-BE49-F238E27FC236}">
                  <a16:creationId xmlns:a16="http://schemas.microsoft.com/office/drawing/2014/main" id="{0AA97D05-46C9-2FDF-CD21-5CF885BCF1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25">
              <a:extLst>
                <a:ext uri="{FF2B5EF4-FFF2-40B4-BE49-F238E27FC236}">
                  <a16:creationId xmlns:a16="http://schemas.microsoft.com/office/drawing/2014/main" id="{41B7AAEF-4F68-72BB-15C7-FEB8A4565F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37">
              <a:extLst>
                <a:ext uri="{FF2B5EF4-FFF2-40B4-BE49-F238E27FC236}">
                  <a16:creationId xmlns:a16="http://schemas.microsoft.com/office/drawing/2014/main" id="{E8B5326C-A652-CFE9-1254-1889590206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A screenshot of a computer&#10;&#10;AI-generated content may be incorrect.">
            <a:extLst>
              <a:ext uri="{FF2B5EF4-FFF2-40B4-BE49-F238E27FC236}">
                <a16:creationId xmlns:a16="http://schemas.microsoft.com/office/drawing/2014/main" id="{CF1CF77E-A1B7-F77F-4DA1-F8214E07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781" y="109481"/>
            <a:ext cx="8244115" cy="3846104"/>
          </a:xfrm>
          <a:prstGeom prst="rect">
            <a:avLst/>
          </a:prstGeom>
        </p:spPr>
      </p:pic>
    </p:spTree>
    <p:extLst>
      <p:ext uri="{BB962C8B-B14F-4D97-AF65-F5344CB8AC3E}">
        <p14:creationId xmlns:p14="http://schemas.microsoft.com/office/powerpoint/2010/main" val="2963266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F072E4-6709-1C72-7351-A5CB5B661CDF}"/>
            </a:ext>
          </a:extLst>
        </p:cNvPr>
        <p:cNvGrpSpPr/>
        <p:nvPr/>
      </p:nvGrpSpPr>
      <p:grpSpPr>
        <a:xfrm>
          <a:off x="0" y="0"/>
          <a:ext cx="0" cy="0"/>
          <a:chOff x="0" y="0"/>
          <a:chExt cx="0" cy="0"/>
        </a:xfrm>
      </p:grpSpPr>
      <p:grpSp>
        <p:nvGrpSpPr>
          <p:cNvPr id="184" name="Group 183">
            <a:extLst>
              <a:ext uri="{FF2B5EF4-FFF2-40B4-BE49-F238E27FC236}">
                <a16:creationId xmlns:a16="http://schemas.microsoft.com/office/drawing/2014/main" id="{4488EF60-8A6E-61C7-B6CD-8475A81835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85" name="Freeform 8">
              <a:extLst>
                <a:ext uri="{FF2B5EF4-FFF2-40B4-BE49-F238E27FC236}">
                  <a16:creationId xmlns:a16="http://schemas.microsoft.com/office/drawing/2014/main" id="{531B6FC8-801C-D06D-49B5-C69BFEBE02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10">
              <a:extLst>
                <a:ext uri="{FF2B5EF4-FFF2-40B4-BE49-F238E27FC236}">
                  <a16:creationId xmlns:a16="http://schemas.microsoft.com/office/drawing/2014/main" id="{4A770B15-3472-5A6A-79C2-6B31BD6B6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15">
              <a:extLst>
                <a:ext uri="{FF2B5EF4-FFF2-40B4-BE49-F238E27FC236}">
                  <a16:creationId xmlns:a16="http://schemas.microsoft.com/office/drawing/2014/main" id="{B3155C94-6DF1-A195-01FC-A2227A4F03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18">
              <a:extLst>
                <a:ext uri="{FF2B5EF4-FFF2-40B4-BE49-F238E27FC236}">
                  <a16:creationId xmlns:a16="http://schemas.microsoft.com/office/drawing/2014/main" id="{A0FCC326-966C-C27A-BE12-344AC7518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19">
              <a:extLst>
                <a:ext uri="{FF2B5EF4-FFF2-40B4-BE49-F238E27FC236}">
                  <a16:creationId xmlns:a16="http://schemas.microsoft.com/office/drawing/2014/main" id="{253A222C-185C-76E3-D80A-47A6F1F555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20">
              <a:extLst>
                <a:ext uri="{FF2B5EF4-FFF2-40B4-BE49-F238E27FC236}">
                  <a16:creationId xmlns:a16="http://schemas.microsoft.com/office/drawing/2014/main" id="{9AAD10B4-F0E4-7E14-67F3-F1B2019D97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22">
              <a:extLst>
                <a:ext uri="{FF2B5EF4-FFF2-40B4-BE49-F238E27FC236}">
                  <a16:creationId xmlns:a16="http://schemas.microsoft.com/office/drawing/2014/main" id="{F7C54E46-7A5C-1C36-F38E-0B79D8528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23">
              <a:extLst>
                <a:ext uri="{FF2B5EF4-FFF2-40B4-BE49-F238E27FC236}">
                  <a16:creationId xmlns:a16="http://schemas.microsoft.com/office/drawing/2014/main" id="{5D18454E-DC6C-85C6-D5AC-B72688DC15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26">
              <a:extLst>
                <a:ext uri="{FF2B5EF4-FFF2-40B4-BE49-F238E27FC236}">
                  <a16:creationId xmlns:a16="http://schemas.microsoft.com/office/drawing/2014/main" id="{3AC47D5E-F2FF-3939-EF9E-49A3994D70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27">
              <a:extLst>
                <a:ext uri="{FF2B5EF4-FFF2-40B4-BE49-F238E27FC236}">
                  <a16:creationId xmlns:a16="http://schemas.microsoft.com/office/drawing/2014/main" id="{9F6714E5-65A0-2F42-801F-8C62FA4075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28">
              <a:extLst>
                <a:ext uri="{FF2B5EF4-FFF2-40B4-BE49-F238E27FC236}">
                  <a16:creationId xmlns:a16="http://schemas.microsoft.com/office/drawing/2014/main" id="{7D8B7F46-09F7-A44D-926B-9F9DDCF652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30">
              <a:extLst>
                <a:ext uri="{FF2B5EF4-FFF2-40B4-BE49-F238E27FC236}">
                  <a16:creationId xmlns:a16="http://schemas.microsoft.com/office/drawing/2014/main" id="{36A26138-912B-E86A-4404-DB859278BB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43">
              <a:extLst>
                <a:ext uri="{FF2B5EF4-FFF2-40B4-BE49-F238E27FC236}">
                  <a16:creationId xmlns:a16="http://schemas.microsoft.com/office/drawing/2014/main" id="{216D2CA7-EFBC-41DE-5379-49910370F4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51">
              <a:extLst>
                <a:ext uri="{FF2B5EF4-FFF2-40B4-BE49-F238E27FC236}">
                  <a16:creationId xmlns:a16="http://schemas.microsoft.com/office/drawing/2014/main" id="{99E17784-088F-93C9-13FF-047D2EF1CB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52">
              <a:extLst>
                <a:ext uri="{FF2B5EF4-FFF2-40B4-BE49-F238E27FC236}">
                  <a16:creationId xmlns:a16="http://schemas.microsoft.com/office/drawing/2014/main" id="{1F244061-1B80-6EEE-DA13-4B5FC51D76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53">
              <a:extLst>
                <a:ext uri="{FF2B5EF4-FFF2-40B4-BE49-F238E27FC236}">
                  <a16:creationId xmlns:a16="http://schemas.microsoft.com/office/drawing/2014/main" id="{C0B9928D-DEE0-373C-3F33-E2F435E5F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54">
              <a:extLst>
                <a:ext uri="{FF2B5EF4-FFF2-40B4-BE49-F238E27FC236}">
                  <a16:creationId xmlns:a16="http://schemas.microsoft.com/office/drawing/2014/main" id="{424FCA7E-35A0-B0FD-7D74-DFC9D7845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55">
              <a:extLst>
                <a:ext uri="{FF2B5EF4-FFF2-40B4-BE49-F238E27FC236}">
                  <a16:creationId xmlns:a16="http://schemas.microsoft.com/office/drawing/2014/main" id="{424846D9-FB07-22BC-8077-7E61A3F59A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56">
              <a:extLst>
                <a:ext uri="{FF2B5EF4-FFF2-40B4-BE49-F238E27FC236}">
                  <a16:creationId xmlns:a16="http://schemas.microsoft.com/office/drawing/2014/main" id="{8D0BF063-7B42-2B5E-2D0B-A931B4E943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57">
              <a:extLst>
                <a:ext uri="{FF2B5EF4-FFF2-40B4-BE49-F238E27FC236}">
                  <a16:creationId xmlns:a16="http://schemas.microsoft.com/office/drawing/2014/main" id="{A0B9B23E-BCC7-F7D8-349A-577D92FAC9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59">
              <a:extLst>
                <a:ext uri="{FF2B5EF4-FFF2-40B4-BE49-F238E27FC236}">
                  <a16:creationId xmlns:a16="http://schemas.microsoft.com/office/drawing/2014/main" id="{8C294556-23A8-030C-441D-3E0849D223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60">
              <a:extLst>
                <a:ext uri="{FF2B5EF4-FFF2-40B4-BE49-F238E27FC236}">
                  <a16:creationId xmlns:a16="http://schemas.microsoft.com/office/drawing/2014/main" id="{4CFFC59B-0AD4-AAA6-1440-105749C47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61">
              <a:extLst>
                <a:ext uri="{FF2B5EF4-FFF2-40B4-BE49-F238E27FC236}">
                  <a16:creationId xmlns:a16="http://schemas.microsoft.com/office/drawing/2014/main" id="{2D1085FA-450E-C968-D563-4A08E568BA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5">
              <a:extLst>
                <a:ext uri="{FF2B5EF4-FFF2-40B4-BE49-F238E27FC236}">
                  <a16:creationId xmlns:a16="http://schemas.microsoft.com/office/drawing/2014/main" id="{BEE36139-C378-9C74-1791-5F93741842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6">
              <a:extLst>
                <a:ext uri="{FF2B5EF4-FFF2-40B4-BE49-F238E27FC236}">
                  <a16:creationId xmlns:a16="http://schemas.microsoft.com/office/drawing/2014/main" id="{382CCFF3-9717-94EA-229A-8B6943E6D0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7">
              <a:extLst>
                <a:ext uri="{FF2B5EF4-FFF2-40B4-BE49-F238E27FC236}">
                  <a16:creationId xmlns:a16="http://schemas.microsoft.com/office/drawing/2014/main" id="{4F35C2FE-DCEF-89A9-3382-FD6EC4B54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8">
              <a:extLst>
                <a:ext uri="{FF2B5EF4-FFF2-40B4-BE49-F238E27FC236}">
                  <a16:creationId xmlns:a16="http://schemas.microsoft.com/office/drawing/2014/main" id="{F78FB163-C60B-3A24-6E41-4241636941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9">
              <a:extLst>
                <a:ext uri="{FF2B5EF4-FFF2-40B4-BE49-F238E27FC236}">
                  <a16:creationId xmlns:a16="http://schemas.microsoft.com/office/drawing/2014/main" id="{4F1EA263-21DE-B584-9600-5DD565A90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11">
              <a:extLst>
                <a:ext uri="{FF2B5EF4-FFF2-40B4-BE49-F238E27FC236}">
                  <a16:creationId xmlns:a16="http://schemas.microsoft.com/office/drawing/2014/main" id="{9CEE3829-919E-ED8A-6C08-3A68E0EAA3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12">
              <a:extLst>
                <a:ext uri="{FF2B5EF4-FFF2-40B4-BE49-F238E27FC236}">
                  <a16:creationId xmlns:a16="http://schemas.microsoft.com/office/drawing/2014/main" id="{EB9B7B73-E18E-B9CE-6F4E-ED47ADA05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13">
              <a:extLst>
                <a:ext uri="{FF2B5EF4-FFF2-40B4-BE49-F238E27FC236}">
                  <a16:creationId xmlns:a16="http://schemas.microsoft.com/office/drawing/2014/main" id="{13F40EEB-1779-0C8F-1B92-E0C4CE8FD2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14">
              <a:extLst>
                <a:ext uri="{FF2B5EF4-FFF2-40B4-BE49-F238E27FC236}">
                  <a16:creationId xmlns:a16="http://schemas.microsoft.com/office/drawing/2014/main" id="{D84B0D27-480C-2D81-0740-E9603994DD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16">
              <a:extLst>
                <a:ext uri="{FF2B5EF4-FFF2-40B4-BE49-F238E27FC236}">
                  <a16:creationId xmlns:a16="http://schemas.microsoft.com/office/drawing/2014/main" id="{ED2FD17C-CA96-7A1D-765E-395F829923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17">
              <a:extLst>
                <a:ext uri="{FF2B5EF4-FFF2-40B4-BE49-F238E27FC236}">
                  <a16:creationId xmlns:a16="http://schemas.microsoft.com/office/drawing/2014/main" id="{55A9DC73-19CA-433C-E634-EC6B1BC865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21">
              <a:extLst>
                <a:ext uri="{FF2B5EF4-FFF2-40B4-BE49-F238E27FC236}">
                  <a16:creationId xmlns:a16="http://schemas.microsoft.com/office/drawing/2014/main" id="{75FE3B66-EEBB-A4AC-E6A1-F14502021C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25">
              <a:extLst>
                <a:ext uri="{FF2B5EF4-FFF2-40B4-BE49-F238E27FC236}">
                  <a16:creationId xmlns:a16="http://schemas.microsoft.com/office/drawing/2014/main" id="{2AA84692-7B02-E587-227A-A43E6D5BE1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29">
              <a:extLst>
                <a:ext uri="{FF2B5EF4-FFF2-40B4-BE49-F238E27FC236}">
                  <a16:creationId xmlns:a16="http://schemas.microsoft.com/office/drawing/2014/main" id="{70F7F85E-57B3-E701-90A2-786A9A3C0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31">
              <a:extLst>
                <a:ext uri="{FF2B5EF4-FFF2-40B4-BE49-F238E27FC236}">
                  <a16:creationId xmlns:a16="http://schemas.microsoft.com/office/drawing/2014/main" id="{B30F88EB-E215-BF67-0EBD-420E8C4B2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32">
              <a:extLst>
                <a:ext uri="{FF2B5EF4-FFF2-40B4-BE49-F238E27FC236}">
                  <a16:creationId xmlns:a16="http://schemas.microsoft.com/office/drawing/2014/main" id="{D79E0A9C-3E99-338B-C55C-E97964E084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33">
              <a:extLst>
                <a:ext uri="{FF2B5EF4-FFF2-40B4-BE49-F238E27FC236}">
                  <a16:creationId xmlns:a16="http://schemas.microsoft.com/office/drawing/2014/main" id="{D46FDD69-040C-20D0-326B-AF6612BF71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34">
              <a:extLst>
                <a:ext uri="{FF2B5EF4-FFF2-40B4-BE49-F238E27FC236}">
                  <a16:creationId xmlns:a16="http://schemas.microsoft.com/office/drawing/2014/main" id="{F1E17C38-C0FC-475C-7916-515A5686B5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35">
              <a:extLst>
                <a:ext uri="{FF2B5EF4-FFF2-40B4-BE49-F238E27FC236}">
                  <a16:creationId xmlns:a16="http://schemas.microsoft.com/office/drawing/2014/main" id="{7B2F8488-4AAE-EF93-79BC-3D39B0FA0E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36">
              <a:extLst>
                <a:ext uri="{FF2B5EF4-FFF2-40B4-BE49-F238E27FC236}">
                  <a16:creationId xmlns:a16="http://schemas.microsoft.com/office/drawing/2014/main" id="{466088CE-1481-1FAA-C295-E0D2603ABA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37">
              <a:extLst>
                <a:ext uri="{FF2B5EF4-FFF2-40B4-BE49-F238E27FC236}">
                  <a16:creationId xmlns:a16="http://schemas.microsoft.com/office/drawing/2014/main" id="{5AF06DAC-2971-2B48-48B6-86F11D79B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38">
              <a:extLst>
                <a:ext uri="{FF2B5EF4-FFF2-40B4-BE49-F238E27FC236}">
                  <a16:creationId xmlns:a16="http://schemas.microsoft.com/office/drawing/2014/main" id="{5199F05E-1578-39C2-473D-8220F97A1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39">
              <a:extLst>
                <a:ext uri="{FF2B5EF4-FFF2-40B4-BE49-F238E27FC236}">
                  <a16:creationId xmlns:a16="http://schemas.microsoft.com/office/drawing/2014/main" id="{9180EABB-08F5-BFAE-ACC4-996FF7253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40">
              <a:extLst>
                <a:ext uri="{FF2B5EF4-FFF2-40B4-BE49-F238E27FC236}">
                  <a16:creationId xmlns:a16="http://schemas.microsoft.com/office/drawing/2014/main" id="{A0646570-B638-0D42-0DCE-81DCBDD3BB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41">
              <a:extLst>
                <a:ext uri="{FF2B5EF4-FFF2-40B4-BE49-F238E27FC236}">
                  <a16:creationId xmlns:a16="http://schemas.microsoft.com/office/drawing/2014/main" id="{E0A39EE3-1C57-CDEB-5D2A-81894E36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42">
              <a:extLst>
                <a:ext uri="{FF2B5EF4-FFF2-40B4-BE49-F238E27FC236}">
                  <a16:creationId xmlns:a16="http://schemas.microsoft.com/office/drawing/2014/main" id="{45B1265E-DF6A-5EFB-C52B-18F9AFF840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44">
              <a:extLst>
                <a:ext uri="{FF2B5EF4-FFF2-40B4-BE49-F238E27FC236}">
                  <a16:creationId xmlns:a16="http://schemas.microsoft.com/office/drawing/2014/main" id="{2E6ECF85-DEE6-8660-978A-B12D0544C3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45">
              <a:extLst>
                <a:ext uri="{FF2B5EF4-FFF2-40B4-BE49-F238E27FC236}">
                  <a16:creationId xmlns:a16="http://schemas.microsoft.com/office/drawing/2014/main" id="{AFB6DE64-47AE-C3D9-86E0-8BA4236D75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46">
              <a:extLst>
                <a:ext uri="{FF2B5EF4-FFF2-40B4-BE49-F238E27FC236}">
                  <a16:creationId xmlns:a16="http://schemas.microsoft.com/office/drawing/2014/main" id="{41AECAEB-5494-4A95-4EA0-43B8E8619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47">
              <a:extLst>
                <a:ext uri="{FF2B5EF4-FFF2-40B4-BE49-F238E27FC236}">
                  <a16:creationId xmlns:a16="http://schemas.microsoft.com/office/drawing/2014/main" id="{CCE8F82E-586C-0EEE-8038-EF10302CB6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48">
              <a:extLst>
                <a:ext uri="{FF2B5EF4-FFF2-40B4-BE49-F238E27FC236}">
                  <a16:creationId xmlns:a16="http://schemas.microsoft.com/office/drawing/2014/main" id="{B839D9DD-6348-28BC-D5AE-BB24FCFC4B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49">
              <a:extLst>
                <a:ext uri="{FF2B5EF4-FFF2-40B4-BE49-F238E27FC236}">
                  <a16:creationId xmlns:a16="http://schemas.microsoft.com/office/drawing/2014/main" id="{743048DD-93B7-7CB7-BFE0-1F60B70FB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8">
              <a:extLst>
                <a:ext uri="{FF2B5EF4-FFF2-40B4-BE49-F238E27FC236}">
                  <a16:creationId xmlns:a16="http://schemas.microsoft.com/office/drawing/2014/main" id="{EA66647B-4337-F299-1E0A-59A8C8E89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106">
              <a:extLst>
                <a:ext uri="{FF2B5EF4-FFF2-40B4-BE49-F238E27FC236}">
                  <a16:creationId xmlns:a16="http://schemas.microsoft.com/office/drawing/2014/main" id="{BB541005-25E7-22C7-E2AF-C2DAE4604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42" name="Rectangle 241">
            <a:extLst>
              <a:ext uri="{FF2B5EF4-FFF2-40B4-BE49-F238E27FC236}">
                <a16:creationId xmlns:a16="http://schemas.microsoft.com/office/drawing/2014/main" id="{2E84769B-F5F5-719E-9FB9-F863EF6A4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663EC4D1-B806-6B8E-A57E-13864A836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18813"/>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28FE-8CA9-88B3-8906-80E751E8F6BD}"/>
              </a:ext>
            </a:extLst>
          </p:cNvPr>
          <p:cNvSpPr>
            <a:spLocks noGrp="1"/>
          </p:cNvSpPr>
          <p:nvPr>
            <p:ph type="title"/>
          </p:nvPr>
        </p:nvSpPr>
        <p:spPr>
          <a:xfrm>
            <a:off x="1117600" y="4790894"/>
            <a:ext cx="9972478" cy="1075711"/>
          </a:xfrm>
        </p:spPr>
        <p:txBody>
          <a:bodyPr vert="horz" lIns="91440" tIns="45720" rIns="91440" bIns="45720" rtlCol="0" anchor="b">
            <a:normAutofit/>
          </a:bodyPr>
          <a:lstStyle/>
          <a:p>
            <a:pPr algn="ctr"/>
            <a:r>
              <a:rPr lang="en-US" sz="4400" dirty="0">
                <a:latin typeface="ADLaM Display" panose="02010000000000000000" pitchFamily="2" charset="0"/>
                <a:ea typeface="ADLaM Display" panose="02010000000000000000" pitchFamily="2" charset="0"/>
                <a:cs typeface="ADLaM Display" panose="02010000000000000000" pitchFamily="2" charset="0"/>
              </a:rPr>
              <a:t>Invoices</a:t>
            </a:r>
          </a:p>
        </p:txBody>
      </p:sp>
      <p:grpSp>
        <p:nvGrpSpPr>
          <p:cNvPr id="244" name="Group 243">
            <a:extLst>
              <a:ext uri="{FF2B5EF4-FFF2-40B4-BE49-F238E27FC236}">
                <a16:creationId xmlns:a16="http://schemas.microsoft.com/office/drawing/2014/main" id="{357A80A7-A670-8355-2AC1-D370D5BC76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86405" cy="599027"/>
            <a:chOff x="5599" y="4035487"/>
            <a:chExt cx="12243348" cy="599027"/>
          </a:xfrm>
        </p:grpSpPr>
        <p:sp>
          <p:nvSpPr>
            <p:cNvPr id="245" name="Freeform 6">
              <a:extLst>
                <a:ext uri="{FF2B5EF4-FFF2-40B4-BE49-F238E27FC236}">
                  <a16:creationId xmlns:a16="http://schemas.microsoft.com/office/drawing/2014/main" id="{E70D15ED-4EEC-6702-13E4-759C323C64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05">
              <a:extLst>
                <a:ext uri="{FF2B5EF4-FFF2-40B4-BE49-F238E27FC236}">
                  <a16:creationId xmlns:a16="http://schemas.microsoft.com/office/drawing/2014/main" id="{98DD7C83-D8C8-312A-5B07-969F060E5A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06">
              <a:extLst>
                <a:ext uri="{FF2B5EF4-FFF2-40B4-BE49-F238E27FC236}">
                  <a16:creationId xmlns:a16="http://schemas.microsoft.com/office/drawing/2014/main" id="{DA87738E-55B1-63A3-011C-72A778CFF3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07">
              <a:extLst>
                <a:ext uri="{FF2B5EF4-FFF2-40B4-BE49-F238E27FC236}">
                  <a16:creationId xmlns:a16="http://schemas.microsoft.com/office/drawing/2014/main" id="{EBB194C2-ABFE-B07E-7181-BC77C126E6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08">
              <a:extLst>
                <a:ext uri="{FF2B5EF4-FFF2-40B4-BE49-F238E27FC236}">
                  <a16:creationId xmlns:a16="http://schemas.microsoft.com/office/drawing/2014/main" id="{64F0536D-6A41-7106-8B77-9D1C91CC25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09">
              <a:extLst>
                <a:ext uri="{FF2B5EF4-FFF2-40B4-BE49-F238E27FC236}">
                  <a16:creationId xmlns:a16="http://schemas.microsoft.com/office/drawing/2014/main" id="{659C6FC3-E902-70B0-B650-946C78345B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10">
              <a:extLst>
                <a:ext uri="{FF2B5EF4-FFF2-40B4-BE49-F238E27FC236}">
                  <a16:creationId xmlns:a16="http://schemas.microsoft.com/office/drawing/2014/main" id="{BF425BC3-7A7C-CAFE-D459-3B5EF58DF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11">
              <a:extLst>
                <a:ext uri="{FF2B5EF4-FFF2-40B4-BE49-F238E27FC236}">
                  <a16:creationId xmlns:a16="http://schemas.microsoft.com/office/drawing/2014/main" id="{2068B6CB-F2AB-42D1-8A3A-FD8E5E2C11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12">
              <a:extLst>
                <a:ext uri="{FF2B5EF4-FFF2-40B4-BE49-F238E27FC236}">
                  <a16:creationId xmlns:a16="http://schemas.microsoft.com/office/drawing/2014/main" id="{D5CCB015-FD43-2804-76F7-27DBA9B64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22">
              <a:extLst>
                <a:ext uri="{FF2B5EF4-FFF2-40B4-BE49-F238E27FC236}">
                  <a16:creationId xmlns:a16="http://schemas.microsoft.com/office/drawing/2014/main" id="{5AD6F4F8-8656-E89E-4C73-C81A301FE7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23">
              <a:extLst>
                <a:ext uri="{FF2B5EF4-FFF2-40B4-BE49-F238E27FC236}">
                  <a16:creationId xmlns:a16="http://schemas.microsoft.com/office/drawing/2014/main" id="{4DFDCB5C-CD15-26EB-47EE-12546F071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30">
              <a:extLst>
                <a:ext uri="{FF2B5EF4-FFF2-40B4-BE49-F238E27FC236}">
                  <a16:creationId xmlns:a16="http://schemas.microsoft.com/office/drawing/2014/main" id="{CE2B65E8-FA12-10A2-117F-28C2C0FD53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31">
              <a:extLst>
                <a:ext uri="{FF2B5EF4-FFF2-40B4-BE49-F238E27FC236}">
                  <a16:creationId xmlns:a16="http://schemas.microsoft.com/office/drawing/2014/main" id="{DB1EABDE-F7CA-D065-E513-31EB11ED5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32">
              <a:extLst>
                <a:ext uri="{FF2B5EF4-FFF2-40B4-BE49-F238E27FC236}">
                  <a16:creationId xmlns:a16="http://schemas.microsoft.com/office/drawing/2014/main" id="{FA106910-FCA4-4C53-770F-378F847678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34">
              <a:extLst>
                <a:ext uri="{FF2B5EF4-FFF2-40B4-BE49-F238E27FC236}">
                  <a16:creationId xmlns:a16="http://schemas.microsoft.com/office/drawing/2014/main" id="{1C691C51-F6B8-F9E6-C315-71F45223B7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35">
              <a:extLst>
                <a:ext uri="{FF2B5EF4-FFF2-40B4-BE49-F238E27FC236}">
                  <a16:creationId xmlns:a16="http://schemas.microsoft.com/office/drawing/2014/main" id="{EA5C8BED-2DEE-7C80-3F32-5E3EBAB74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41">
              <a:extLst>
                <a:ext uri="{FF2B5EF4-FFF2-40B4-BE49-F238E27FC236}">
                  <a16:creationId xmlns:a16="http://schemas.microsoft.com/office/drawing/2014/main" id="{9B651498-AA36-EC9B-2726-0732D5190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91">
              <a:extLst>
                <a:ext uri="{FF2B5EF4-FFF2-40B4-BE49-F238E27FC236}">
                  <a16:creationId xmlns:a16="http://schemas.microsoft.com/office/drawing/2014/main" id="{30CD5A4F-02DE-7617-847B-13057141A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92">
              <a:extLst>
                <a:ext uri="{FF2B5EF4-FFF2-40B4-BE49-F238E27FC236}">
                  <a16:creationId xmlns:a16="http://schemas.microsoft.com/office/drawing/2014/main" id="{47EF76F0-0B61-CFFB-D44C-377080DECE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93">
              <a:extLst>
                <a:ext uri="{FF2B5EF4-FFF2-40B4-BE49-F238E27FC236}">
                  <a16:creationId xmlns:a16="http://schemas.microsoft.com/office/drawing/2014/main" id="{BADD2D13-5A52-75E7-028C-E64DD88540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94">
              <a:extLst>
                <a:ext uri="{FF2B5EF4-FFF2-40B4-BE49-F238E27FC236}">
                  <a16:creationId xmlns:a16="http://schemas.microsoft.com/office/drawing/2014/main" id="{B69D75C0-BBC6-0878-FB41-7E68AEC911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95">
              <a:extLst>
                <a:ext uri="{FF2B5EF4-FFF2-40B4-BE49-F238E27FC236}">
                  <a16:creationId xmlns:a16="http://schemas.microsoft.com/office/drawing/2014/main" id="{C79E0239-EC81-3C85-82AD-085AC7BC55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96">
              <a:extLst>
                <a:ext uri="{FF2B5EF4-FFF2-40B4-BE49-F238E27FC236}">
                  <a16:creationId xmlns:a16="http://schemas.microsoft.com/office/drawing/2014/main" id="{60A75077-C8A8-7D84-BD29-E98805E950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97">
              <a:extLst>
                <a:ext uri="{FF2B5EF4-FFF2-40B4-BE49-F238E27FC236}">
                  <a16:creationId xmlns:a16="http://schemas.microsoft.com/office/drawing/2014/main" id="{04049220-5D90-D6E4-41C2-83408769FA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98">
              <a:extLst>
                <a:ext uri="{FF2B5EF4-FFF2-40B4-BE49-F238E27FC236}">
                  <a16:creationId xmlns:a16="http://schemas.microsoft.com/office/drawing/2014/main" id="{BD4538EC-10DC-EDEF-4719-24AF94826C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99">
              <a:extLst>
                <a:ext uri="{FF2B5EF4-FFF2-40B4-BE49-F238E27FC236}">
                  <a16:creationId xmlns:a16="http://schemas.microsoft.com/office/drawing/2014/main" id="{1BECB997-6885-92F0-11C1-B5216CEB1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00">
              <a:extLst>
                <a:ext uri="{FF2B5EF4-FFF2-40B4-BE49-F238E27FC236}">
                  <a16:creationId xmlns:a16="http://schemas.microsoft.com/office/drawing/2014/main" id="{6FE9D563-A2AE-9CBA-0813-81C9C69076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01">
              <a:extLst>
                <a:ext uri="{FF2B5EF4-FFF2-40B4-BE49-F238E27FC236}">
                  <a16:creationId xmlns:a16="http://schemas.microsoft.com/office/drawing/2014/main" id="{B3B40A90-1790-6CFA-EB98-598834889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02">
              <a:extLst>
                <a:ext uri="{FF2B5EF4-FFF2-40B4-BE49-F238E27FC236}">
                  <a16:creationId xmlns:a16="http://schemas.microsoft.com/office/drawing/2014/main" id="{221192F7-D022-07CE-17A5-61B426F1B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03">
              <a:extLst>
                <a:ext uri="{FF2B5EF4-FFF2-40B4-BE49-F238E27FC236}">
                  <a16:creationId xmlns:a16="http://schemas.microsoft.com/office/drawing/2014/main" id="{9F6D6393-6844-94C2-B7C0-5CECD97634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04">
              <a:extLst>
                <a:ext uri="{FF2B5EF4-FFF2-40B4-BE49-F238E27FC236}">
                  <a16:creationId xmlns:a16="http://schemas.microsoft.com/office/drawing/2014/main" id="{357194BA-E6B2-E921-0D0B-29D0CB0F4A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13">
              <a:extLst>
                <a:ext uri="{FF2B5EF4-FFF2-40B4-BE49-F238E27FC236}">
                  <a16:creationId xmlns:a16="http://schemas.microsoft.com/office/drawing/2014/main" id="{0B8D6362-3A84-DC1F-9D7A-1AE60AE136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14">
              <a:extLst>
                <a:ext uri="{FF2B5EF4-FFF2-40B4-BE49-F238E27FC236}">
                  <a16:creationId xmlns:a16="http://schemas.microsoft.com/office/drawing/2014/main" id="{CAB45AC5-78A3-D4EC-6E9F-1FEF2C21F7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15">
              <a:extLst>
                <a:ext uri="{FF2B5EF4-FFF2-40B4-BE49-F238E27FC236}">
                  <a16:creationId xmlns:a16="http://schemas.microsoft.com/office/drawing/2014/main" id="{4E4FBA93-B0D2-3023-13A3-39EB968260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17">
              <a:extLst>
                <a:ext uri="{FF2B5EF4-FFF2-40B4-BE49-F238E27FC236}">
                  <a16:creationId xmlns:a16="http://schemas.microsoft.com/office/drawing/2014/main" id="{F3CF2784-7C7C-A073-AE66-CA7017DEE8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18">
              <a:extLst>
                <a:ext uri="{FF2B5EF4-FFF2-40B4-BE49-F238E27FC236}">
                  <a16:creationId xmlns:a16="http://schemas.microsoft.com/office/drawing/2014/main" id="{7DB008B2-1735-C13B-75FB-AB059E8295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19">
              <a:extLst>
                <a:ext uri="{FF2B5EF4-FFF2-40B4-BE49-F238E27FC236}">
                  <a16:creationId xmlns:a16="http://schemas.microsoft.com/office/drawing/2014/main" id="{61B9EAFF-4A00-6FCE-8F3D-E1DC61A844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20">
              <a:extLst>
                <a:ext uri="{FF2B5EF4-FFF2-40B4-BE49-F238E27FC236}">
                  <a16:creationId xmlns:a16="http://schemas.microsoft.com/office/drawing/2014/main" id="{796301B8-D482-2150-9949-F358554238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21">
              <a:extLst>
                <a:ext uri="{FF2B5EF4-FFF2-40B4-BE49-F238E27FC236}">
                  <a16:creationId xmlns:a16="http://schemas.microsoft.com/office/drawing/2014/main" id="{31AB977C-9DF7-11E9-DE6F-69C680561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25">
              <a:extLst>
                <a:ext uri="{FF2B5EF4-FFF2-40B4-BE49-F238E27FC236}">
                  <a16:creationId xmlns:a16="http://schemas.microsoft.com/office/drawing/2014/main" id="{BDF94582-3E31-6AA6-EAF9-0FD1F6D64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26">
              <a:extLst>
                <a:ext uri="{FF2B5EF4-FFF2-40B4-BE49-F238E27FC236}">
                  <a16:creationId xmlns:a16="http://schemas.microsoft.com/office/drawing/2014/main" id="{557E7287-8EA8-AE7B-1D01-4081BE9E59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27">
              <a:extLst>
                <a:ext uri="{FF2B5EF4-FFF2-40B4-BE49-F238E27FC236}">
                  <a16:creationId xmlns:a16="http://schemas.microsoft.com/office/drawing/2014/main" id="{D145F00F-755F-0130-D00F-743F474FB9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28">
              <a:extLst>
                <a:ext uri="{FF2B5EF4-FFF2-40B4-BE49-F238E27FC236}">
                  <a16:creationId xmlns:a16="http://schemas.microsoft.com/office/drawing/2014/main" id="{8E4F8179-F16D-4930-1C1E-D480FF5F28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29">
              <a:extLst>
                <a:ext uri="{FF2B5EF4-FFF2-40B4-BE49-F238E27FC236}">
                  <a16:creationId xmlns:a16="http://schemas.microsoft.com/office/drawing/2014/main" id="{EB1F5733-4DE7-2730-5A41-E71A14D3FE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33">
              <a:extLst>
                <a:ext uri="{FF2B5EF4-FFF2-40B4-BE49-F238E27FC236}">
                  <a16:creationId xmlns:a16="http://schemas.microsoft.com/office/drawing/2014/main" id="{6F3A8295-FDCD-F54A-7C2B-42D9FDEF36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36">
              <a:extLst>
                <a:ext uri="{FF2B5EF4-FFF2-40B4-BE49-F238E27FC236}">
                  <a16:creationId xmlns:a16="http://schemas.microsoft.com/office/drawing/2014/main" id="{DD5204C1-F8CE-6A52-9860-58F5037F2E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37">
              <a:extLst>
                <a:ext uri="{FF2B5EF4-FFF2-40B4-BE49-F238E27FC236}">
                  <a16:creationId xmlns:a16="http://schemas.microsoft.com/office/drawing/2014/main" id="{9C73CE3D-96F7-B1EF-A35C-9B1CDA907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38">
              <a:extLst>
                <a:ext uri="{FF2B5EF4-FFF2-40B4-BE49-F238E27FC236}">
                  <a16:creationId xmlns:a16="http://schemas.microsoft.com/office/drawing/2014/main" id="{F8779EE0-25B3-7660-225E-648EF3CD75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39">
              <a:extLst>
                <a:ext uri="{FF2B5EF4-FFF2-40B4-BE49-F238E27FC236}">
                  <a16:creationId xmlns:a16="http://schemas.microsoft.com/office/drawing/2014/main" id="{2B9D32CF-C476-F3E4-A2CD-F93D9CAF9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40">
              <a:extLst>
                <a:ext uri="{FF2B5EF4-FFF2-40B4-BE49-F238E27FC236}">
                  <a16:creationId xmlns:a16="http://schemas.microsoft.com/office/drawing/2014/main" id="{6F635EDA-64CD-E37F-48E8-E4CAD9426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42">
              <a:extLst>
                <a:ext uri="{FF2B5EF4-FFF2-40B4-BE49-F238E27FC236}">
                  <a16:creationId xmlns:a16="http://schemas.microsoft.com/office/drawing/2014/main" id="{D482C10E-1629-0146-9CA7-DDD71B572D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43">
              <a:extLst>
                <a:ext uri="{FF2B5EF4-FFF2-40B4-BE49-F238E27FC236}">
                  <a16:creationId xmlns:a16="http://schemas.microsoft.com/office/drawing/2014/main" id="{DF470F0D-84D3-7A71-01AA-85FEB3102D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44">
              <a:extLst>
                <a:ext uri="{FF2B5EF4-FFF2-40B4-BE49-F238E27FC236}">
                  <a16:creationId xmlns:a16="http://schemas.microsoft.com/office/drawing/2014/main" id="{E50B406A-A3FA-E924-D650-FAC376D318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45">
              <a:extLst>
                <a:ext uri="{FF2B5EF4-FFF2-40B4-BE49-F238E27FC236}">
                  <a16:creationId xmlns:a16="http://schemas.microsoft.com/office/drawing/2014/main" id="{5AF0530D-9095-FE32-C397-4A44FEB34A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8">
              <a:extLst>
                <a:ext uri="{FF2B5EF4-FFF2-40B4-BE49-F238E27FC236}">
                  <a16:creationId xmlns:a16="http://schemas.microsoft.com/office/drawing/2014/main" id="{4FAC3763-0C51-3205-E8B8-D2616FED3C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8">
              <a:extLst>
                <a:ext uri="{FF2B5EF4-FFF2-40B4-BE49-F238E27FC236}">
                  <a16:creationId xmlns:a16="http://schemas.microsoft.com/office/drawing/2014/main" id="{F607C290-3EBC-127A-2E41-323E45F61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06">
              <a:extLst>
                <a:ext uri="{FF2B5EF4-FFF2-40B4-BE49-F238E27FC236}">
                  <a16:creationId xmlns:a16="http://schemas.microsoft.com/office/drawing/2014/main" id="{CAE39B76-AD03-0C8F-A9CD-6FF1AF8323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20">
              <a:extLst>
                <a:ext uri="{FF2B5EF4-FFF2-40B4-BE49-F238E27FC236}">
                  <a16:creationId xmlns:a16="http://schemas.microsoft.com/office/drawing/2014/main" id="{026861F8-468A-6A54-2151-944F796C8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20">
              <a:extLst>
                <a:ext uri="{FF2B5EF4-FFF2-40B4-BE49-F238E27FC236}">
                  <a16:creationId xmlns:a16="http://schemas.microsoft.com/office/drawing/2014/main" id="{5D56AD6D-26E2-D776-C1B2-D2C43A74C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25">
              <a:extLst>
                <a:ext uri="{FF2B5EF4-FFF2-40B4-BE49-F238E27FC236}">
                  <a16:creationId xmlns:a16="http://schemas.microsoft.com/office/drawing/2014/main" id="{FF7C227C-C8D1-6EC6-8AE3-C69C5911D2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37">
              <a:extLst>
                <a:ext uri="{FF2B5EF4-FFF2-40B4-BE49-F238E27FC236}">
                  <a16:creationId xmlns:a16="http://schemas.microsoft.com/office/drawing/2014/main" id="{82B048A6-4B9F-ABCB-BBE9-FD6B22435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6">
              <a:extLst>
                <a:ext uri="{FF2B5EF4-FFF2-40B4-BE49-F238E27FC236}">
                  <a16:creationId xmlns:a16="http://schemas.microsoft.com/office/drawing/2014/main" id="{43663F70-81D9-0A62-5AB7-B0F20DCBBF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05">
              <a:extLst>
                <a:ext uri="{FF2B5EF4-FFF2-40B4-BE49-F238E27FC236}">
                  <a16:creationId xmlns:a16="http://schemas.microsoft.com/office/drawing/2014/main" id="{6A7D7215-84E4-098C-C035-A1F49338E4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06">
              <a:extLst>
                <a:ext uri="{FF2B5EF4-FFF2-40B4-BE49-F238E27FC236}">
                  <a16:creationId xmlns:a16="http://schemas.microsoft.com/office/drawing/2014/main" id="{55F50793-63D4-E925-E400-383ABBCBF7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07">
              <a:extLst>
                <a:ext uri="{FF2B5EF4-FFF2-40B4-BE49-F238E27FC236}">
                  <a16:creationId xmlns:a16="http://schemas.microsoft.com/office/drawing/2014/main" id="{D1E2167E-FD09-32F1-7DF3-67C06AC6D9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08">
              <a:extLst>
                <a:ext uri="{FF2B5EF4-FFF2-40B4-BE49-F238E27FC236}">
                  <a16:creationId xmlns:a16="http://schemas.microsoft.com/office/drawing/2014/main" id="{C7B6B3FD-E4E3-B957-6C8E-2E1244F779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09">
              <a:extLst>
                <a:ext uri="{FF2B5EF4-FFF2-40B4-BE49-F238E27FC236}">
                  <a16:creationId xmlns:a16="http://schemas.microsoft.com/office/drawing/2014/main" id="{BCB9E342-4F9E-193E-E8EA-4DD78EEB3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10">
              <a:extLst>
                <a:ext uri="{FF2B5EF4-FFF2-40B4-BE49-F238E27FC236}">
                  <a16:creationId xmlns:a16="http://schemas.microsoft.com/office/drawing/2014/main" id="{DC64E00C-7C74-4D21-4AE2-40ECC52CC2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11">
              <a:extLst>
                <a:ext uri="{FF2B5EF4-FFF2-40B4-BE49-F238E27FC236}">
                  <a16:creationId xmlns:a16="http://schemas.microsoft.com/office/drawing/2014/main" id="{CE08D16A-05B7-D528-5A2B-973397FCE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12">
              <a:extLst>
                <a:ext uri="{FF2B5EF4-FFF2-40B4-BE49-F238E27FC236}">
                  <a16:creationId xmlns:a16="http://schemas.microsoft.com/office/drawing/2014/main" id="{67A90B1A-C885-2465-897B-34206A6DEF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22">
              <a:extLst>
                <a:ext uri="{FF2B5EF4-FFF2-40B4-BE49-F238E27FC236}">
                  <a16:creationId xmlns:a16="http://schemas.microsoft.com/office/drawing/2014/main" id="{B9418C6A-C298-5515-0931-7CC39F76CB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30">
              <a:extLst>
                <a:ext uri="{FF2B5EF4-FFF2-40B4-BE49-F238E27FC236}">
                  <a16:creationId xmlns:a16="http://schemas.microsoft.com/office/drawing/2014/main" id="{7D156A59-31CE-9061-C8AF-8F5A6A68F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31">
              <a:extLst>
                <a:ext uri="{FF2B5EF4-FFF2-40B4-BE49-F238E27FC236}">
                  <a16:creationId xmlns:a16="http://schemas.microsoft.com/office/drawing/2014/main" id="{3EB499D7-016C-0855-18BF-AA0E6DB35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32">
              <a:extLst>
                <a:ext uri="{FF2B5EF4-FFF2-40B4-BE49-F238E27FC236}">
                  <a16:creationId xmlns:a16="http://schemas.microsoft.com/office/drawing/2014/main" id="{300A2948-90D4-054B-EEE8-05C82C05E2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134">
              <a:extLst>
                <a:ext uri="{FF2B5EF4-FFF2-40B4-BE49-F238E27FC236}">
                  <a16:creationId xmlns:a16="http://schemas.microsoft.com/office/drawing/2014/main" id="{F45901AB-8321-CDCA-B56E-58A34E9BE3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35">
              <a:extLst>
                <a:ext uri="{FF2B5EF4-FFF2-40B4-BE49-F238E27FC236}">
                  <a16:creationId xmlns:a16="http://schemas.microsoft.com/office/drawing/2014/main" id="{EED6AC4E-9066-4886-ACF5-7C6D3F25B0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141">
              <a:extLst>
                <a:ext uri="{FF2B5EF4-FFF2-40B4-BE49-F238E27FC236}">
                  <a16:creationId xmlns:a16="http://schemas.microsoft.com/office/drawing/2014/main" id="{C16C71A9-B496-EF5E-3BD3-BC29A49CC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91">
              <a:extLst>
                <a:ext uri="{FF2B5EF4-FFF2-40B4-BE49-F238E27FC236}">
                  <a16:creationId xmlns:a16="http://schemas.microsoft.com/office/drawing/2014/main" id="{CCBC80C5-56B2-EEA8-2070-E3694E2A16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92">
              <a:extLst>
                <a:ext uri="{FF2B5EF4-FFF2-40B4-BE49-F238E27FC236}">
                  <a16:creationId xmlns:a16="http://schemas.microsoft.com/office/drawing/2014/main" id="{9C4B7823-AFCA-7FCF-34F0-CCE178B32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93">
              <a:extLst>
                <a:ext uri="{FF2B5EF4-FFF2-40B4-BE49-F238E27FC236}">
                  <a16:creationId xmlns:a16="http://schemas.microsoft.com/office/drawing/2014/main" id="{7A9284C9-0C88-066C-B256-67F285274C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94">
              <a:extLst>
                <a:ext uri="{FF2B5EF4-FFF2-40B4-BE49-F238E27FC236}">
                  <a16:creationId xmlns:a16="http://schemas.microsoft.com/office/drawing/2014/main" id="{70E9316A-7BDC-64D7-E938-622F174A8A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95">
              <a:extLst>
                <a:ext uri="{FF2B5EF4-FFF2-40B4-BE49-F238E27FC236}">
                  <a16:creationId xmlns:a16="http://schemas.microsoft.com/office/drawing/2014/main" id="{E3C969A4-35EC-C56D-1753-F1774ACB9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96">
              <a:extLst>
                <a:ext uri="{FF2B5EF4-FFF2-40B4-BE49-F238E27FC236}">
                  <a16:creationId xmlns:a16="http://schemas.microsoft.com/office/drawing/2014/main" id="{69577823-C6BD-79B0-151D-5574A9B129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97">
              <a:extLst>
                <a:ext uri="{FF2B5EF4-FFF2-40B4-BE49-F238E27FC236}">
                  <a16:creationId xmlns:a16="http://schemas.microsoft.com/office/drawing/2014/main" id="{8BF65337-B2D4-5E1E-6330-AD3C30BC9A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98">
              <a:extLst>
                <a:ext uri="{FF2B5EF4-FFF2-40B4-BE49-F238E27FC236}">
                  <a16:creationId xmlns:a16="http://schemas.microsoft.com/office/drawing/2014/main" id="{06D3B24A-F7C7-B161-3E1E-07E0E734F8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99">
              <a:extLst>
                <a:ext uri="{FF2B5EF4-FFF2-40B4-BE49-F238E27FC236}">
                  <a16:creationId xmlns:a16="http://schemas.microsoft.com/office/drawing/2014/main" id="{DE2B2B3A-2E90-9732-1F99-1F8DCCCFF6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00">
              <a:extLst>
                <a:ext uri="{FF2B5EF4-FFF2-40B4-BE49-F238E27FC236}">
                  <a16:creationId xmlns:a16="http://schemas.microsoft.com/office/drawing/2014/main" id="{27AE7F4E-F72F-7D9E-9C5F-2CDE8493EF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01">
              <a:extLst>
                <a:ext uri="{FF2B5EF4-FFF2-40B4-BE49-F238E27FC236}">
                  <a16:creationId xmlns:a16="http://schemas.microsoft.com/office/drawing/2014/main" id="{4D87B40E-09D0-72D6-E635-DC72F8966B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04">
              <a:extLst>
                <a:ext uri="{FF2B5EF4-FFF2-40B4-BE49-F238E27FC236}">
                  <a16:creationId xmlns:a16="http://schemas.microsoft.com/office/drawing/2014/main" id="{1B8B3C9B-9585-AF06-CF41-953C60D389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13">
              <a:extLst>
                <a:ext uri="{FF2B5EF4-FFF2-40B4-BE49-F238E27FC236}">
                  <a16:creationId xmlns:a16="http://schemas.microsoft.com/office/drawing/2014/main" id="{A510397B-A771-E765-FFCE-877D40D7DC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14">
              <a:extLst>
                <a:ext uri="{FF2B5EF4-FFF2-40B4-BE49-F238E27FC236}">
                  <a16:creationId xmlns:a16="http://schemas.microsoft.com/office/drawing/2014/main" id="{50F281C9-CA9A-155C-09B2-5D54EDA34A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15">
              <a:extLst>
                <a:ext uri="{FF2B5EF4-FFF2-40B4-BE49-F238E27FC236}">
                  <a16:creationId xmlns:a16="http://schemas.microsoft.com/office/drawing/2014/main" id="{0F6E0DDE-95A4-7E5E-53A5-87DB3FFCD6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20">
              <a:extLst>
                <a:ext uri="{FF2B5EF4-FFF2-40B4-BE49-F238E27FC236}">
                  <a16:creationId xmlns:a16="http://schemas.microsoft.com/office/drawing/2014/main" id="{50115B8B-2BE8-B2E4-FDF0-AC42F504E4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21">
              <a:extLst>
                <a:ext uri="{FF2B5EF4-FFF2-40B4-BE49-F238E27FC236}">
                  <a16:creationId xmlns:a16="http://schemas.microsoft.com/office/drawing/2014/main" id="{B3E7A449-C26F-6F0B-924F-BC99ADBA34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25">
              <a:extLst>
                <a:ext uri="{FF2B5EF4-FFF2-40B4-BE49-F238E27FC236}">
                  <a16:creationId xmlns:a16="http://schemas.microsoft.com/office/drawing/2014/main" id="{DC0332EB-57F5-19DC-6F28-78A529080E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26">
              <a:extLst>
                <a:ext uri="{FF2B5EF4-FFF2-40B4-BE49-F238E27FC236}">
                  <a16:creationId xmlns:a16="http://schemas.microsoft.com/office/drawing/2014/main" id="{AC6FBF0B-4AAC-24BC-2AA1-FC261AA239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27">
              <a:extLst>
                <a:ext uri="{FF2B5EF4-FFF2-40B4-BE49-F238E27FC236}">
                  <a16:creationId xmlns:a16="http://schemas.microsoft.com/office/drawing/2014/main" id="{E38D070B-5DD9-FAEE-6B9C-20E16CF2B3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28">
              <a:extLst>
                <a:ext uri="{FF2B5EF4-FFF2-40B4-BE49-F238E27FC236}">
                  <a16:creationId xmlns:a16="http://schemas.microsoft.com/office/drawing/2014/main" id="{44C40B11-927C-B37F-05E4-99BCCCEFDA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129">
              <a:extLst>
                <a:ext uri="{FF2B5EF4-FFF2-40B4-BE49-F238E27FC236}">
                  <a16:creationId xmlns:a16="http://schemas.microsoft.com/office/drawing/2014/main" id="{4EBF7E98-E51E-C0E8-D016-E0327B300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133">
              <a:extLst>
                <a:ext uri="{FF2B5EF4-FFF2-40B4-BE49-F238E27FC236}">
                  <a16:creationId xmlns:a16="http://schemas.microsoft.com/office/drawing/2014/main" id="{7AD90BE6-A074-0A83-3FDD-B3DEA4940C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136">
              <a:extLst>
                <a:ext uri="{FF2B5EF4-FFF2-40B4-BE49-F238E27FC236}">
                  <a16:creationId xmlns:a16="http://schemas.microsoft.com/office/drawing/2014/main" id="{F6401F27-A67B-31B7-D93E-A6EE56486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37">
              <a:extLst>
                <a:ext uri="{FF2B5EF4-FFF2-40B4-BE49-F238E27FC236}">
                  <a16:creationId xmlns:a16="http://schemas.microsoft.com/office/drawing/2014/main" id="{9A8EC067-F317-107E-825A-2F437D1AD9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138">
              <a:extLst>
                <a:ext uri="{FF2B5EF4-FFF2-40B4-BE49-F238E27FC236}">
                  <a16:creationId xmlns:a16="http://schemas.microsoft.com/office/drawing/2014/main" id="{0A08D8EC-A654-94CA-B62E-12B1803B02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40">
              <a:extLst>
                <a:ext uri="{FF2B5EF4-FFF2-40B4-BE49-F238E27FC236}">
                  <a16:creationId xmlns:a16="http://schemas.microsoft.com/office/drawing/2014/main" id="{42B15730-245D-7526-EE03-C79C8B1322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42">
              <a:extLst>
                <a:ext uri="{FF2B5EF4-FFF2-40B4-BE49-F238E27FC236}">
                  <a16:creationId xmlns:a16="http://schemas.microsoft.com/office/drawing/2014/main" id="{41A354F6-67DC-C3CE-46E6-A2D3E3FA0F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25">
              <a:extLst>
                <a:ext uri="{FF2B5EF4-FFF2-40B4-BE49-F238E27FC236}">
                  <a16:creationId xmlns:a16="http://schemas.microsoft.com/office/drawing/2014/main" id="{61CCCC00-F831-A9CC-DF2B-CAECD5B7B1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37">
              <a:extLst>
                <a:ext uri="{FF2B5EF4-FFF2-40B4-BE49-F238E27FC236}">
                  <a16:creationId xmlns:a16="http://schemas.microsoft.com/office/drawing/2014/main" id="{2DA2964D-0C62-65BF-A6CF-8EBA76778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DC17F47A-6D23-3EFE-3146-BD7D7CC446ED}"/>
              </a:ext>
            </a:extLst>
          </p:cNvPr>
          <p:cNvPicPr>
            <a:picLocks noChangeAspect="1"/>
          </p:cNvPicPr>
          <p:nvPr/>
        </p:nvPicPr>
        <p:blipFill>
          <a:blip r:embed="rId3"/>
          <a:stretch>
            <a:fillRect/>
          </a:stretch>
        </p:blipFill>
        <p:spPr>
          <a:xfrm>
            <a:off x="745974" y="302223"/>
            <a:ext cx="5526756" cy="3540579"/>
          </a:xfrm>
          <a:prstGeom prst="rect">
            <a:avLst/>
          </a:prstGeom>
        </p:spPr>
      </p:pic>
      <p:pic>
        <p:nvPicPr>
          <p:cNvPr id="7" name="Picture 6">
            <a:extLst>
              <a:ext uri="{FF2B5EF4-FFF2-40B4-BE49-F238E27FC236}">
                <a16:creationId xmlns:a16="http://schemas.microsoft.com/office/drawing/2014/main" id="{5C3DA009-B73B-2086-CA8B-861797FD87C3}"/>
              </a:ext>
            </a:extLst>
          </p:cNvPr>
          <p:cNvPicPr>
            <a:picLocks noChangeAspect="1"/>
          </p:cNvPicPr>
          <p:nvPr/>
        </p:nvPicPr>
        <p:blipFill>
          <a:blip r:embed="rId4"/>
          <a:stretch>
            <a:fillRect/>
          </a:stretch>
        </p:blipFill>
        <p:spPr>
          <a:xfrm>
            <a:off x="6841973" y="305541"/>
            <a:ext cx="4604053" cy="3537261"/>
          </a:xfrm>
          <a:prstGeom prst="rect">
            <a:avLst/>
          </a:prstGeom>
        </p:spPr>
      </p:pic>
    </p:spTree>
    <p:extLst>
      <p:ext uri="{BB962C8B-B14F-4D97-AF65-F5344CB8AC3E}">
        <p14:creationId xmlns:p14="http://schemas.microsoft.com/office/powerpoint/2010/main" val="371345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6AFBB9-9B85-CE17-9913-198FC82B792B}"/>
            </a:ext>
          </a:extLst>
        </p:cNvPr>
        <p:cNvGrpSpPr/>
        <p:nvPr/>
      </p:nvGrpSpPr>
      <p:grpSpPr>
        <a:xfrm>
          <a:off x="0" y="0"/>
          <a:ext cx="0" cy="0"/>
          <a:chOff x="0" y="0"/>
          <a:chExt cx="0" cy="0"/>
        </a:xfrm>
      </p:grpSpPr>
      <p:grpSp>
        <p:nvGrpSpPr>
          <p:cNvPr id="356" name="Group 355">
            <a:extLst>
              <a:ext uri="{FF2B5EF4-FFF2-40B4-BE49-F238E27FC236}">
                <a16:creationId xmlns:a16="http://schemas.microsoft.com/office/drawing/2014/main" id="{F3D9E97D-8FE9-DF51-D77D-D9B93BECF2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357" name="Freeform 8">
              <a:extLst>
                <a:ext uri="{FF2B5EF4-FFF2-40B4-BE49-F238E27FC236}">
                  <a16:creationId xmlns:a16="http://schemas.microsoft.com/office/drawing/2014/main" id="{CCDF7330-276B-59AE-C6FC-A7636B0380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8" name="Freeform 10">
              <a:extLst>
                <a:ext uri="{FF2B5EF4-FFF2-40B4-BE49-F238E27FC236}">
                  <a16:creationId xmlns:a16="http://schemas.microsoft.com/office/drawing/2014/main" id="{ACA80663-0E67-BED0-610E-7017C938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9" name="Freeform 15">
              <a:extLst>
                <a:ext uri="{FF2B5EF4-FFF2-40B4-BE49-F238E27FC236}">
                  <a16:creationId xmlns:a16="http://schemas.microsoft.com/office/drawing/2014/main" id="{E1E6CA31-FE5C-FEB9-89B3-B1B709F584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 name="Freeform 18">
              <a:extLst>
                <a:ext uri="{FF2B5EF4-FFF2-40B4-BE49-F238E27FC236}">
                  <a16:creationId xmlns:a16="http://schemas.microsoft.com/office/drawing/2014/main" id="{F18583F7-781C-6D90-971C-896B4BF471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 name="Freeform 19">
              <a:extLst>
                <a:ext uri="{FF2B5EF4-FFF2-40B4-BE49-F238E27FC236}">
                  <a16:creationId xmlns:a16="http://schemas.microsoft.com/office/drawing/2014/main" id="{C807F9A7-FBE1-1A21-A92B-DEDDFCEF8E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 name="Freeform 20">
              <a:extLst>
                <a:ext uri="{FF2B5EF4-FFF2-40B4-BE49-F238E27FC236}">
                  <a16:creationId xmlns:a16="http://schemas.microsoft.com/office/drawing/2014/main" id="{3A3A3AB3-B9A5-1F2A-3557-36EF341D0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 name="Freeform 22">
              <a:extLst>
                <a:ext uri="{FF2B5EF4-FFF2-40B4-BE49-F238E27FC236}">
                  <a16:creationId xmlns:a16="http://schemas.microsoft.com/office/drawing/2014/main" id="{39052042-D8D7-F562-DF36-46F2DFEBAB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 name="Freeform 23">
              <a:extLst>
                <a:ext uri="{FF2B5EF4-FFF2-40B4-BE49-F238E27FC236}">
                  <a16:creationId xmlns:a16="http://schemas.microsoft.com/office/drawing/2014/main" id="{0F730EA0-BA04-C09D-FFCA-CAFEFCABAA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5" name="Freeform 26">
              <a:extLst>
                <a:ext uri="{FF2B5EF4-FFF2-40B4-BE49-F238E27FC236}">
                  <a16:creationId xmlns:a16="http://schemas.microsoft.com/office/drawing/2014/main" id="{7F0EE864-3090-D6ED-0C4C-4476613AE3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6" name="Freeform 27">
              <a:extLst>
                <a:ext uri="{FF2B5EF4-FFF2-40B4-BE49-F238E27FC236}">
                  <a16:creationId xmlns:a16="http://schemas.microsoft.com/office/drawing/2014/main" id="{FF316C04-7665-CEBB-EC92-2D74046D35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7" name="Freeform 28">
              <a:extLst>
                <a:ext uri="{FF2B5EF4-FFF2-40B4-BE49-F238E27FC236}">
                  <a16:creationId xmlns:a16="http://schemas.microsoft.com/office/drawing/2014/main" id="{C8011949-BEFF-DD4B-D281-F752BBADE5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8" name="Freeform 30">
              <a:extLst>
                <a:ext uri="{FF2B5EF4-FFF2-40B4-BE49-F238E27FC236}">
                  <a16:creationId xmlns:a16="http://schemas.microsoft.com/office/drawing/2014/main" id="{FE8F3BC2-5A20-A998-5110-3DC39F89F1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9" name="Freeform 43">
              <a:extLst>
                <a:ext uri="{FF2B5EF4-FFF2-40B4-BE49-F238E27FC236}">
                  <a16:creationId xmlns:a16="http://schemas.microsoft.com/office/drawing/2014/main" id="{010EA8FF-7DE5-A1A7-A774-77416D1607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0" name="Freeform 51">
              <a:extLst>
                <a:ext uri="{FF2B5EF4-FFF2-40B4-BE49-F238E27FC236}">
                  <a16:creationId xmlns:a16="http://schemas.microsoft.com/office/drawing/2014/main" id="{4F4DA1B1-43A0-4552-03E0-89E6476DF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1" name="Freeform 52">
              <a:extLst>
                <a:ext uri="{FF2B5EF4-FFF2-40B4-BE49-F238E27FC236}">
                  <a16:creationId xmlns:a16="http://schemas.microsoft.com/office/drawing/2014/main" id="{8A910461-DD07-3885-93E7-1B7B015361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2" name="Freeform 53">
              <a:extLst>
                <a:ext uri="{FF2B5EF4-FFF2-40B4-BE49-F238E27FC236}">
                  <a16:creationId xmlns:a16="http://schemas.microsoft.com/office/drawing/2014/main" id="{F46E7AEA-8A8D-6B92-25C7-C49E82BD5E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3" name="Freeform 54">
              <a:extLst>
                <a:ext uri="{FF2B5EF4-FFF2-40B4-BE49-F238E27FC236}">
                  <a16:creationId xmlns:a16="http://schemas.microsoft.com/office/drawing/2014/main" id="{ACC4BD5A-3973-C61D-85CF-37F2EE39B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4" name="Freeform 55">
              <a:extLst>
                <a:ext uri="{FF2B5EF4-FFF2-40B4-BE49-F238E27FC236}">
                  <a16:creationId xmlns:a16="http://schemas.microsoft.com/office/drawing/2014/main" id="{CBA2A46D-C56D-F9AD-03CA-9CF1FF688A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5" name="Freeform 56">
              <a:extLst>
                <a:ext uri="{FF2B5EF4-FFF2-40B4-BE49-F238E27FC236}">
                  <a16:creationId xmlns:a16="http://schemas.microsoft.com/office/drawing/2014/main" id="{22AB842A-23DC-0CE5-8DAB-6DF9B94DA9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6" name="Freeform 57">
              <a:extLst>
                <a:ext uri="{FF2B5EF4-FFF2-40B4-BE49-F238E27FC236}">
                  <a16:creationId xmlns:a16="http://schemas.microsoft.com/office/drawing/2014/main" id="{C2FB3FEA-BC02-3798-B0EE-33ED98FA2E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7" name="Freeform 59">
              <a:extLst>
                <a:ext uri="{FF2B5EF4-FFF2-40B4-BE49-F238E27FC236}">
                  <a16:creationId xmlns:a16="http://schemas.microsoft.com/office/drawing/2014/main" id="{76EEA981-2EFD-D716-79E4-A438997780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8" name="Freeform 60">
              <a:extLst>
                <a:ext uri="{FF2B5EF4-FFF2-40B4-BE49-F238E27FC236}">
                  <a16:creationId xmlns:a16="http://schemas.microsoft.com/office/drawing/2014/main" id="{5B09CBAF-5C14-38CD-E7A4-51D182FA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9" name="Freeform 61">
              <a:extLst>
                <a:ext uri="{FF2B5EF4-FFF2-40B4-BE49-F238E27FC236}">
                  <a16:creationId xmlns:a16="http://schemas.microsoft.com/office/drawing/2014/main" id="{E7738DAA-6529-0F51-7DC9-7CACED941D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0" name="Freeform 5">
              <a:extLst>
                <a:ext uri="{FF2B5EF4-FFF2-40B4-BE49-F238E27FC236}">
                  <a16:creationId xmlns:a16="http://schemas.microsoft.com/office/drawing/2014/main" id="{9CD204FF-6B64-4B92-0CA1-2B073990E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1" name="Freeform 6">
              <a:extLst>
                <a:ext uri="{FF2B5EF4-FFF2-40B4-BE49-F238E27FC236}">
                  <a16:creationId xmlns:a16="http://schemas.microsoft.com/office/drawing/2014/main" id="{FEEFA3D3-616A-C77F-6AD0-533155023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2" name="Freeform 7">
              <a:extLst>
                <a:ext uri="{FF2B5EF4-FFF2-40B4-BE49-F238E27FC236}">
                  <a16:creationId xmlns:a16="http://schemas.microsoft.com/office/drawing/2014/main" id="{8A4C0263-A5BE-97A7-75DD-92C501987E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3" name="Freeform 8">
              <a:extLst>
                <a:ext uri="{FF2B5EF4-FFF2-40B4-BE49-F238E27FC236}">
                  <a16:creationId xmlns:a16="http://schemas.microsoft.com/office/drawing/2014/main" id="{67445EBD-1AFB-F869-5905-A62F69B6C9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4" name="Freeform 9">
              <a:extLst>
                <a:ext uri="{FF2B5EF4-FFF2-40B4-BE49-F238E27FC236}">
                  <a16:creationId xmlns:a16="http://schemas.microsoft.com/office/drawing/2014/main" id="{C75A0FE6-CDCB-1942-FBFA-37510CEF92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5" name="Freeform 11">
              <a:extLst>
                <a:ext uri="{FF2B5EF4-FFF2-40B4-BE49-F238E27FC236}">
                  <a16:creationId xmlns:a16="http://schemas.microsoft.com/office/drawing/2014/main" id="{5C8DF5DE-1558-5F73-23FC-F1EF43DE57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6" name="Freeform 12">
              <a:extLst>
                <a:ext uri="{FF2B5EF4-FFF2-40B4-BE49-F238E27FC236}">
                  <a16:creationId xmlns:a16="http://schemas.microsoft.com/office/drawing/2014/main" id="{37F5F718-53F3-23F9-9E82-AE6A6BE9D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7" name="Freeform 13">
              <a:extLst>
                <a:ext uri="{FF2B5EF4-FFF2-40B4-BE49-F238E27FC236}">
                  <a16:creationId xmlns:a16="http://schemas.microsoft.com/office/drawing/2014/main" id="{CC72DE28-33E1-CB5A-4D3E-9B5AE3A3A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8" name="Freeform 14">
              <a:extLst>
                <a:ext uri="{FF2B5EF4-FFF2-40B4-BE49-F238E27FC236}">
                  <a16:creationId xmlns:a16="http://schemas.microsoft.com/office/drawing/2014/main" id="{3C91827C-E044-FDB8-BA64-A63B1796D9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9" name="Freeform 16">
              <a:extLst>
                <a:ext uri="{FF2B5EF4-FFF2-40B4-BE49-F238E27FC236}">
                  <a16:creationId xmlns:a16="http://schemas.microsoft.com/office/drawing/2014/main" id="{9479C8B6-5717-E0D9-9A0E-E1938CD13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0" name="Freeform 17">
              <a:extLst>
                <a:ext uri="{FF2B5EF4-FFF2-40B4-BE49-F238E27FC236}">
                  <a16:creationId xmlns:a16="http://schemas.microsoft.com/office/drawing/2014/main" id="{29640610-49FF-3FE6-C7F4-705AAE2E5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1" name="Freeform 21">
              <a:extLst>
                <a:ext uri="{FF2B5EF4-FFF2-40B4-BE49-F238E27FC236}">
                  <a16:creationId xmlns:a16="http://schemas.microsoft.com/office/drawing/2014/main" id="{0B9D27AC-C3B4-38B9-D235-0997CD612D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2" name="Freeform 25">
              <a:extLst>
                <a:ext uri="{FF2B5EF4-FFF2-40B4-BE49-F238E27FC236}">
                  <a16:creationId xmlns:a16="http://schemas.microsoft.com/office/drawing/2014/main" id="{A48E13CB-E1AB-E959-74E1-4D73DB30C2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3" name="Freeform 29">
              <a:extLst>
                <a:ext uri="{FF2B5EF4-FFF2-40B4-BE49-F238E27FC236}">
                  <a16:creationId xmlns:a16="http://schemas.microsoft.com/office/drawing/2014/main" id="{5399B5B4-67CF-4E25-38EB-2D8C165BB4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4" name="Freeform 31">
              <a:extLst>
                <a:ext uri="{FF2B5EF4-FFF2-40B4-BE49-F238E27FC236}">
                  <a16:creationId xmlns:a16="http://schemas.microsoft.com/office/drawing/2014/main" id="{D5FDAE8E-6A5E-B035-4B56-3391DAB625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5" name="Freeform 32">
              <a:extLst>
                <a:ext uri="{FF2B5EF4-FFF2-40B4-BE49-F238E27FC236}">
                  <a16:creationId xmlns:a16="http://schemas.microsoft.com/office/drawing/2014/main" id="{1051A955-449D-0E84-51F9-852B2DFA2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6" name="Freeform 33">
              <a:extLst>
                <a:ext uri="{FF2B5EF4-FFF2-40B4-BE49-F238E27FC236}">
                  <a16:creationId xmlns:a16="http://schemas.microsoft.com/office/drawing/2014/main" id="{F29DB807-FAFE-BF1D-FB99-074D627BE5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7" name="Freeform 34">
              <a:extLst>
                <a:ext uri="{FF2B5EF4-FFF2-40B4-BE49-F238E27FC236}">
                  <a16:creationId xmlns:a16="http://schemas.microsoft.com/office/drawing/2014/main" id="{79575F23-8AA8-D7E1-398C-D336272C6A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8" name="Freeform 35">
              <a:extLst>
                <a:ext uri="{FF2B5EF4-FFF2-40B4-BE49-F238E27FC236}">
                  <a16:creationId xmlns:a16="http://schemas.microsoft.com/office/drawing/2014/main" id="{C27F0958-5918-42E1-734B-79917C50F1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9" name="Freeform 36">
              <a:extLst>
                <a:ext uri="{FF2B5EF4-FFF2-40B4-BE49-F238E27FC236}">
                  <a16:creationId xmlns:a16="http://schemas.microsoft.com/office/drawing/2014/main" id="{0E44A746-90C7-7CD6-AEE6-2AD3AF40D0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0" name="Freeform 37">
              <a:extLst>
                <a:ext uri="{FF2B5EF4-FFF2-40B4-BE49-F238E27FC236}">
                  <a16:creationId xmlns:a16="http://schemas.microsoft.com/office/drawing/2014/main" id="{089EAEA0-09BC-FE1A-0F4F-3D8558D4CE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1" name="Freeform 38">
              <a:extLst>
                <a:ext uri="{FF2B5EF4-FFF2-40B4-BE49-F238E27FC236}">
                  <a16:creationId xmlns:a16="http://schemas.microsoft.com/office/drawing/2014/main" id="{D3C33197-2A06-3E54-4093-9E3FFB31B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2" name="Freeform 39">
              <a:extLst>
                <a:ext uri="{FF2B5EF4-FFF2-40B4-BE49-F238E27FC236}">
                  <a16:creationId xmlns:a16="http://schemas.microsoft.com/office/drawing/2014/main" id="{CCE7A9C5-59B5-9C94-C9F8-0AD153A9A1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3" name="Freeform 40">
              <a:extLst>
                <a:ext uri="{FF2B5EF4-FFF2-40B4-BE49-F238E27FC236}">
                  <a16:creationId xmlns:a16="http://schemas.microsoft.com/office/drawing/2014/main" id="{8BFBE7C8-F08E-8717-096C-2F5DD88263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4" name="Freeform 41">
              <a:extLst>
                <a:ext uri="{FF2B5EF4-FFF2-40B4-BE49-F238E27FC236}">
                  <a16:creationId xmlns:a16="http://schemas.microsoft.com/office/drawing/2014/main" id="{3659457C-4F9E-6E4A-5882-7CF76CA77F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5" name="Freeform 42">
              <a:extLst>
                <a:ext uri="{FF2B5EF4-FFF2-40B4-BE49-F238E27FC236}">
                  <a16:creationId xmlns:a16="http://schemas.microsoft.com/office/drawing/2014/main" id="{B2D1CD9F-70FC-9EBD-A027-05E279AB81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6" name="Freeform 44">
              <a:extLst>
                <a:ext uri="{FF2B5EF4-FFF2-40B4-BE49-F238E27FC236}">
                  <a16:creationId xmlns:a16="http://schemas.microsoft.com/office/drawing/2014/main" id="{24FB741D-FBBB-63CA-5579-8392FCD9DA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7" name="Freeform 45">
              <a:extLst>
                <a:ext uri="{FF2B5EF4-FFF2-40B4-BE49-F238E27FC236}">
                  <a16:creationId xmlns:a16="http://schemas.microsoft.com/office/drawing/2014/main" id="{2877D21C-F0A8-634E-2A28-F56C21A9C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8" name="Freeform 46">
              <a:extLst>
                <a:ext uri="{FF2B5EF4-FFF2-40B4-BE49-F238E27FC236}">
                  <a16:creationId xmlns:a16="http://schemas.microsoft.com/office/drawing/2014/main" id="{FBCCF871-FF44-29AA-A05F-7A2A67F30E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9" name="Freeform 47">
              <a:extLst>
                <a:ext uri="{FF2B5EF4-FFF2-40B4-BE49-F238E27FC236}">
                  <a16:creationId xmlns:a16="http://schemas.microsoft.com/office/drawing/2014/main" id="{B2FB9A59-9CD1-9A37-6AD1-F02106E5A6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0" name="Freeform 48">
              <a:extLst>
                <a:ext uri="{FF2B5EF4-FFF2-40B4-BE49-F238E27FC236}">
                  <a16:creationId xmlns:a16="http://schemas.microsoft.com/office/drawing/2014/main" id="{324D49D1-9D58-1535-9B90-54BD041645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1" name="Freeform 49">
              <a:extLst>
                <a:ext uri="{FF2B5EF4-FFF2-40B4-BE49-F238E27FC236}">
                  <a16:creationId xmlns:a16="http://schemas.microsoft.com/office/drawing/2014/main" id="{DEFEBB7A-38D8-ADB9-FCD4-57FCED21BE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2" name="Freeform 8">
              <a:extLst>
                <a:ext uri="{FF2B5EF4-FFF2-40B4-BE49-F238E27FC236}">
                  <a16:creationId xmlns:a16="http://schemas.microsoft.com/office/drawing/2014/main" id="{C0B46E2C-9BFC-B245-5DD3-BBE0488F27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3" name="Freeform 106">
              <a:extLst>
                <a:ext uri="{FF2B5EF4-FFF2-40B4-BE49-F238E27FC236}">
                  <a16:creationId xmlns:a16="http://schemas.microsoft.com/office/drawing/2014/main" id="{853F41E4-C121-52BF-197C-23A8B023B9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415" name="Rectangle 414">
            <a:extLst>
              <a:ext uri="{FF2B5EF4-FFF2-40B4-BE49-F238E27FC236}">
                <a16:creationId xmlns:a16="http://schemas.microsoft.com/office/drawing/2014/main" id="{7249C0DD-28FC-1A83-EE67-1B5988510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9C4AB2-CCD8-9CA9-39DA-0FB49429B942}"/>
              </a:ext>
            </a:extLst>
          </p:cNvPr>
          <p:cNvSpPr>
            <a:spLocks noGrp="1"/>
          </p:cNvSpPr>
          <p:nvPr>
            <p:ph type="title"/>
          </p:nvPr>
        </p:nvSpPr>
        <p:spPr>
          <a:xfrm>
            <a:off x="853044" y="5442905"/>
            <a:ext cx="10485912" cy="945271"/>
          </a:xfrm>
        </p:spPr>
        <p:txBody>
          <a:bodyPr vert="horz" lIns="91440" tIns="45720" rIns="91440" bIns="45720" rtlCol="0" anchor="ctr">
            <a:normAutofit fontScale="90000"/>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Firm’s Leads/Quotes/Invoices/Companies/Contacts</a:t>
            </a:r>
          </a:p>
        </p:txBody>
      </p:sp>
      <p:grpSp>
        <p:nvGrpSpPr>
          <p:cNvPr id="417" name="Group 416">
            <a:extLst>
              <a:ext uri="{FF2B5EF4-FFF2-40B4-BE49-F238E27FC236}">
                <a16:creationId xmlns:a16="http://schemas.microsoft.com/office/drawing/2014/main" id="{085AC971-7282-6A9C-4D6B-780CDE83B2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33" y="4593705"/>
            <a:ext cx="12160237" cy="589633"/>
            <a:chOff x="31734" y="4593705"/>
            <a:chExt cx="12211614" cy="589633"/>
          </a:xfrm>
        </p:grpSpPr>
        <p:sp>
          <p:nvSpPr>
            <p:cNvPr id="418" name="Freeform 6">
              <a:extLst>
                <a:ext uri="{FF2B5EF4-FFF2-40B4-BE49-F238E27FC236}">
                  <a16:creationId xmlns:a16="http://schemas.microsoft.com/office/drawing/2014/main" id="{8C8B6A29-BC97-3213-79A3-24BCDF8F0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501768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105">
              <a:extLst>
                <a:ext uri="{FF2B5EF4-FFF2-40B4-BE49-F238E27FC236}">
                  <a16:creationId xmlns:a16="http://schemas.microsoft.com/office/drawing/2014/main" id="{4A7B445A-AD61-E4E6-CDB3-5F3045712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4720" y="464338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106">
              <a:extLst>
                <a:ext uri="{FF2B5EF4-FFF2-40B4-BE49-F238E27FC236}">
                  <a16:creationId xmlns:a16="http://schemas.microsoft.com/office/drawing/2014/main" id="{0119511C-C177-C4B4-C83F-A91085C436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46009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107">
              <a:extLst>
                <a:ext uri="{FF2B5EF4-FFF2-40B4-BE49-F238E27FC236}">
                  <a16:creationId xmlns:a16="http://schemas.microsoft.com/office/drawing/2014/main" id="{7C6D8160-6D9A-479F-842F-000C98C80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467762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08">
              <a:extLst>
                <a:ext uri="{FF2B5EF4-FFF2-40B4-BE49-F238E27FC236}">
                  <a16:creationId xmlns:a16="http://schemas.microsoft.com/office/drawing/2014/main" id="{ACF1F663-BDE0-BA74-828A-20B10E7904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461316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109">
              <a:extLst>
                <a:ext uri="{FF2B5EF4-FFF2-40B4-BE49-F238E27FC236}">
                  <a16:creationId xmlns:a16="http://schemas.microsoft.com/office/drawing/2014/main" id="{D062BEA0-C8F0-4079-6C11-C7550DBDAB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461643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110">
              <a:extLst>
                <a:ext uri="{FF2B5EF4-FFF2-40B4-BE49-F238E27FC236}">
                  <a16:creationId xmlns:a16="http://schemas.microsoft.com/office/drawing/2014/main" id="{EF365AD9-9D52-E14C-BA09-D9ED981152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461817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111">
              <a:extLst>
                <a:ext uri="{FF2B5EF4-FFF2-40B4-BE49-F238E27FC236}">
                  <a16:creationId xmlns:a16="http://schemas.microsoft.com/office/drawing/2014/main" id="{63C796F8-17B9-E479-E476-A693D4162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462867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112">
              <a:extLst>
                <a:ext uri="{FF2B5EF4-FFF2-40B4-BE49-F238E27FC236}">
                  <a16:creationId xmlns:a16="http://schemas.microsoft.com/office/drawing/2014/main" id="{4B0D07C5-810F-E3C9-FB7C-F47B2EE676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785" y="462698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122">
              <a:extLst>
                <a:ext uri="{FF2B5EF4-FFF2-40B4-BE49-F238E27FC236}">
                  <a16:creationId xmlns:a16="http://schemas.microsoft.com/office/drawing/2014/main" id="{DAAFFECC-F677-5CD3-884B-6FC371DA81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49183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23">
              <a:extLst>
                <a:ext uri="{FF2B5EF4-FFF2-40B4-BE49-F238E27FC236}">
                  <a16:creationId xmlns:a16="http://schemas.microsoft.com/office/drawing/2014/main" id="{2E4A54C9-C13A-DD22-9E61-CCDE9C86B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2237" y="4906149"/>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130">
              <a:extLst>
                <a:ext uri="{FF2B5EF4-FFF2-40B4-BE49-F238E27FC236}">
                  <a16:creationId xmlns:a16="http://schemas.microsoft.com/office/drawing/2014/main" id="{5768C010-C833-C478-0011-D53A13221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488463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31">
              <a:extLst>
                <a:ext uri="{FF2B5EF4-FFF2-40B4-BE49-F238E27FC236}">
                  <a16:creationId xmlns:a16="http://schemas.microsoft.com/office/drawing/2014/main" id="{21C057E5-F7A2-92D0-C785-EA3CAC1A2B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491553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132">
              <a:extLst>
                <a:ext uri="{FF2B5EF4-FFF2-40B4-BE49-F238E27FC236}">
                  <a16:creationId xmlns:a16="http://schemas.microsoft.com/office/drawing/2014/main" id="{CB904AA2-3548-A5F7-1709-E94E36EE8B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495695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34">
              <a:extLst>
                <a:ext uri="{FF2B5EF4-FFF2-40B4-BE49-F238E27FC236}">
                  <a16:creationId xmlns:a16="http://schemas.microsoft.com/office/drawing/2014/main" id="{B0740595-2440-1055-FD1B-6CA9677F3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496292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135">
              <a:extLst>
                <a:ext uri="{FF2B5EF4-FFF2-40B4-BE49-F238E27FC236}">
                  <a16:creationId xmlns:a16="http://schemas.microsoft.com/office/drawing/2014/main" id="{3CFDFC54-C8BE-6E12-A8EA-AEDC3C756A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48690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41">
              <a:extLst>
                <a:ext uri="{FF2B5EF4-FFF2-40B4-BE49-F238E27FC236}">
                  <a16:creationId xmlns:a16="http://schemas.microsoft.com/office/drawing/2014/main" id="{E4B5CF85-D4A2-AB29-A8C6-A892BE31C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49434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91">
              <a:extLst>
                <a:ext uri="{FF2B5EF4-FFF2-40B4-BE49-F238E27FC236}">
                  <a16:creationId xmlns:a16="http://schemas.microsoft.com/office/drawing/2014/main" id="{88BA72B3-2F85-85E1-D123-5D3333C30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46763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92">
              <a:extLst>
                <a:ext uri="{FF2B5EF4-FFF2-40B4-BE49-F238E27FC236}">
                  <a16:creationId xmlns:a16="http://schemas.microsoft.com/office/drawing/2014/main" id="{AA809518-5C55-763A-B808-5B3130DE6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461316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93">
              <a:extLst>
                <a:ext uri="{FF2B5EF4-FFF2-40B4-BE49-F238E27FC236}">
                  <a16:creationId xmlns:a16="http://schemas.microsoft.com/office/drawing/2014/main" id="{131F1127-C02D-349D-0CFC-845E23B49F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4635721"/>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94">
              <a:extLst>
                <a:ext uri="{FF2B5EF4-FFF2-40B4-BE49-F238E27FC236}">
                  <a16:creationId xmlns:a16="http://schemas.microsoft.com/office/drawing/2014/main" id="{384AD992-51A6-8A32-9ED0-3AC818F754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472181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95">
              <a:extLst>
                <a:ext uri="{FF2B5EF4-FFF2-40B4-BE49-F238E27FC236}">
                  <a16:creationId xmlns:a16="http://schemas.microsoft.com/office/drawing/2014/main" id="{BAA69CFC-BD0C-2325-29DF-C801282C14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466591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96">
              <a:extLst>
                <a:ext uri="{FF2B5EF4-FFF2-40B4-BE49-F238E27FC236}">
                  <a16:creationId xmlns:a16="http://schemas.microsoft.com/office/drawing/2014/main" id="{22A088D7-8EAE-E9E7-6F3B-E23F1E4D99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467244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97">
              <a:extLst>
                <a:ext uri="{FF2B5EF4-FFF2-40B4-BE49-F238E27FC236}">
                  <a16:creationId xmlns:a16="http://schemas.microsoft.com/office/drawing/2014/main" id="{33F79996-638C-178A-2B3A-4B173D8844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24916" y="469404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98">
              <a:extLst>
                <a:ext uri="{FF2B5EF4-FFF2-40B4-BE49-F238E27FC236}">
                  <a16:creationId xmlns:a16="http://schemas.microsoft.com/office/drawing/2014/main" id="{7963B3BD-1246-0FFE-7823-7B977D88FE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14471" y="4696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99">
              <a:extLst>
                <a:ext uri="{FF2B5EF4-FFF2-40B4-BE49-F238E27FC236}">
                  <a16:creationId xmlns:a16="http://schemas.microsoft.com/office/drawing/2014/main" id="{7F3B0BB6-052F-8049-09E6-209ABA942D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4930" y="469598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100">
              <a:extLst>
                <a:ext uri="{FF2B5EF4-FFF2-40B4-BE49-F238E27FC236}">
                  <a16:creationId xmlns:a16="http://schemas.microsoft.com/office/drawing/2014/main" id="{38DC9D52-F278-B59E-1994-00B4986A11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467488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101">
              <a:extLst>
                <a:ext uri="{FF2B5EF4-FFF2-40B4-BE49-F238E27FC236}">
                  <a16:creationId xmlns:a16="http://schemas.microsoft.com/office/drawing/2014/main" id="{7392EFF6-1118-4A87-857C-9B753697D4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468141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102">
              <a:extLst>
                <a:ext uri="{FF2B5EF4-FFF2-40B4-BE49-F238E27FC236}">
                  <a16:creationId xmlns:a16="http://schemas.microsoft.com/office/drawing/2014/main" id="{3AAFF599-3F41-7766-366F-3C8AF7DBA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23976" y="470500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103">
              <a:extLst>
                <a:ext uri="{FF2B5EF4-FFF2-40B4-BE49-F238E27FC236}">
                  <a16:creationId xmlns:a16="http://schemas.microsoft.com/office/drawing/2014/main" id="{3316595F-A5F3-128E-DDAC-AE06CA4A6E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32" y="473370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104">
              <a:extLst>
                <a:ext uri="{FF2B5EF4-FFF2-40B4-BE49-F238E27FC236}">
                  <a16:creationId xmlns:a16="http://schemas.microsoft.com/office/drawing/2014/main" id="{2B49C3E0-9ABA-6C16-BF51-5EBCD2D7FD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469039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113">
              <a:extLst>
                <a:ext uri="{FF2B5EF4-FFF2-40B4-BE49-F238E27FC236}">
                  <a16:creationId xmlns:a16="http://schemas.microsoft.com/office/drawing/2014/main" id="{2A9A84DD-0E50-C26F-B943-23A622778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473609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114">
              <a:extLst>
                <a:ext uri="{FF2B5EF4-FFF2-40B4-BE49-F238E27FC236}">
                  <a16:creationId xmlns:a16="http://schemas.microsoft.com/office/drawing/2014/main" id="{EC15B342-5A5F-7CF5-50CE-58650B2FDF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473609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115">
              <a:extLst>
                <a:ext uri="{FF2B5EF4-FFF2-40B4-BE49-F238E27FC236}">
                  <a16:creationId xmlns:a16="http://schemas.microsoft.com/office/drawing/2014/main" id="{E4E757C7-C2C4-3618-637D-659E12ED5F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474180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2" name="Freeform 117">
              <a:extLst>
                <a:ext uri="{FF2B5EF4-FFF2-40B4-BE49-F238E27FC236}">
                  <a16:creationId xmlns:a16="http://schemas.microsoft.com/office/drawing/2014/main" id="{D414F0DA-A209-4DBE-EDD7-222E747D4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475404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3" name="Freeform 118">
              <a:extLst>
                <a:ext uri="{FF2B5EF4-FFF2-40B4-BE49-F238E27FC236}">
                  <a16:creationId xmlns:a16="http://schemas.microsoft.com/office/drawing/2014/main" id="{DC92ED82-2475-EF4E-5E6B-2E8B6C73C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475730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4" name="Freeform 119">
              <a:extLst>
                <a:ext uri="{FF2B5EF4-FFF2-40B4-BE49-F238E27FC236}">
                  <a16:creationId xmlns:a16="http://schemas.microsoft.com/office/drawing/2014/main" id="{1EEF025C-ECEC-4D3E-D057-75DE05178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469803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120">
              <a:extLst>
                <a:ext uri="{FF2B5EF4-FFF2-40B4-BE49-F238E27FC236}">
                  <a16:creationId xmlns:a16="http://schemas.microsoft.com/office/drawing/2014/main" id="{11FC1B87-6AAD-A124-70E0-7840CDEEFD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4999992"/>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6" name="Freeform 121">
              <a:extLst>
                <a:ext uri="{FF2B5EF4-FFF2-40B4-BE49-F238E27FC236}">
                  <a16:creationId xmlns:a16="http://schemas.microsoft.com/office/drawing/2014/main" id="{6FBC6D53-9AD4-4537-1DF3-C4CEDD495F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501098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7" name="Freeform 125">
              <a:extLst>
                <a:ext uri="{FF2B5EF4-FFF2-40B4-BE49-F238E27FC236}">
                  <a16:creationId xmlns:a16="http://schemas.microsoft.com/office/drawing/2014/main" id="{2BDBDF5B-A14E-EB19-6963-CF7F600A5E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498908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8" name="Freeform 126">
              <a:extLst>
                <a:ext uri="{FF2B5EF4-FFF2-40B4-BE49-F238E27FC236}">
                  <a16:creationId xmlns:a16="http://schemas.microsoft.com/office/drawing/2014/main" id="{70BF882A-FE3F-E6B6-1C77-FB117A096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500092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9" name="Freeform 127">
              <a:extLst>
                <a:ext uri="{FF2B5EF4-FFF2-40B4-BE49-F238E27FC236}">
                  <a16:creationId xmlns:a16="http://schemas.microsoft.com/office/drawing/2014/main" id="{318F7BBD-37E1-138F-94C1-514099A928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500092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0" name="Freeform 128">
              <a:extLst>
                <a:ext uri="{FF2B5EF4-FFF2-40B4-BE49-F238E27FC236}">
                  <a16:creationId xmlns:a16="http://schemas.microsoft.com/office/drawing/2014/main" id="{DB0D4AEB-8450-AE70-47AC-E63F09EE91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500418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129">
              <a:extLst>
                <a:ext uri="{FF2B5EF4-FFF2-40B4-BE49-F238E27FC236}">
                  <a16:creationId xmlns:a16="http://schemas.microsoft.com/office/drawing/2014/main" id="{02389F12-E968-8E29-F4B8-537BE725A8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500418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133">
              <a:extLst>
                <a:ext uri="{FF2B5EF4-FFF2-40B4-BE49-F238E27FC236}">
                  <a16:creationId xmlns:a16="http://schemas.microsoft.com/office/drawing/2014/main" id="{2ED694BE-9028-52CC-CA74-C5137FC873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50131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136">
              <a:extLst>
                <a:ext uri="{FF2B5EF4-FFF2-40B4-BE49-F238E27FC236}">
                  <a16:creationId xmlns:a16="http://schemas.microsoft.com/office/drawing/2014/main" id="{96B0CBAC-31FC-A946-F4D2-A46DAF2B19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502502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4" name="Freeform 137">
              <a:extLst>
                <a:ext uri="{FF2B5EF4-FFF2-40B4-BE49-F238E27FC236}">
                  <a16:creationId xmlns:a16="http://schemas.microsoft.com/office/drawing/2014/main" id="{49E3AAB5-1F10-338D-2770-BFFB3CDC76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3461" y="4997715"/>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5" name="Freeform 138">
              <a:extLst>
                <a:ext uri="{FF2B5EF4-FFF2-40B4-BE49-F238E27FC236}">
                  <a16:creationId xmlns:a16="http://schemas.microsoft.com/office/drawing/2014/main" id="{906A12AE-4D17-F65F-7FCE-AFCB6B1168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503111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6" name="Freeform 139">
              <a:extLst>
                <a:ext uri="{FF2B5EF4-FFF2-40B4-BE49-F238E27FC236}">
                  <a16:creationId xmlns:a16="http://schemas.microsoft.com/office/drawing/2014/main" id="{E782081A-D9F7-410E-F974-4672FD8B1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5037643"/>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7" name="Freeform 140">
              <a:extLst>
                <a:ext uri="{FF2B5EF4-FFF2-40B4-BE49-F238E27FC236}">
                  <a16:creationId xmlns:a16="http://schemas.microsoft.com/office/drawing/2014/main" id="{9EE4BB9D-1B8C-4AF1-F1E4-435A06762D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923" y="497604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8" name="Freeform 142">
              <a:extLst>
                <a:ext uri="{FF2B5EF4-FFF2-40B4-BE49-F238E27FC236}">
                  <a16:creationId xmlns:a16="http://schemas.microsoft.com/office/drawing/2014/main" id="{775EB204-43B3-86A8-8276-87CAF0D74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506783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143">
              <a:extLst>
                <a:ext uri="{FF2B5EF4-FFF2-40B4-BE49-F238E27FC236}">
                  <a16:creationId xmlns:a16="http://schemas.microsoft.com/office/drawing/2014/main" id="{EE36F29E-14CB-BBCC-D68E-E8597C1D0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4845" y="502829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144">
              <a:extLst>
                <a:ext uri="{FF2B5EF4-FFF2-40B4-BE49-F238E27FC236}">
                  <a16:creationId xmlns:a16="http://schemas.microsoft.com/office/drawing/2014/main" id="{6BFA9820-F458-8DC5-D162-AD25CBA58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5067836"/>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145">
              <a:extLst>
                <a:ext uri="{FF2B5EF4-FFF2-40B4-BE49-F238E27FC236}">
                  <a16:creationId xmlns:a16="http://schemas.microsoft.com/office/drawing/2014/main" id="{024FD438-9949-11DF-35EE-0926C1882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507354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8">
              <a:extLst>
                <a:ext uri="{FF2B5EF4-FFF2-40B4-BE49-F238E27FC236}">
                  <a16:creationId xmlns:a16="http://schemas.microsoft.com/office/drawing/2014/main" id="{60346E10-A417-D949-615F-850A7A707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503152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8">
              <a:extLst>
                <a:ext uri="{FF2B5EF4-FFF2-40B4-BE49-F238E27FC236}">
                  <a16:creationId xmlns:a16="http://schemas.microsoft.com/office/drawing/2014/main" id="{D22CFBE5-B753-A4EA-9820-0CE9169199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4593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106">
              <a:extLst>
                <a:ext uri="{FF2B5EF4-FFF2-40B4-BE49-F238E27FC236}">
                  <a16:creationId xmlns:a16="http://schemas.microsoft.com/office/drawing/2014/main" id="{9DE69669-B768-1E7F-66E1-509D3056C2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734" y="492543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120">
              <a:extLst>
                <a:ext uri="{FF2B5EF4-FFF2-40B4-BE49-F238E27FC236}">
                  <a16:creationId xmlns:a16="http://schemas.microsoft.com/office/drawing/2014/main" id="{81AEE436-1F29-CDAC-344C-1C1E3C2B70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647" y="474751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6" name="Freeform 120">
              <a:extLst>
                <a:ext uri="{FF2B5EF4-FFF2-40B4-BE49-F238E27FC236}">
                  <a16:creationId xmlns:a16="http://schemas.microsoft.com/office/drawing/2014/main" id="{2179991B-286F-D1CB-ED1C-18206C86C6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470263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125">
              <a:extLst>
                <a:ext uri="{FF2B5EF4-FFF2-40B4-BE49-F238E27FC236}">
                  <a16:creationId xmlns:a16="http://schemas.microsoft.com/office/drawing/2014/main" id="{B3D537A8-5CD0-2C92-6358-1C96574ED4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498209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137">
              <a:extLst>
                <a:ext uri="{FF2B5EF4-FFF2-40B4-BE49-F238E27FC236}">
                  <a16:creationId xmlns:a16="http://schemas.microsoft.com/office/drawing/2014/main" id="{AFBBD299-9410-14BB-CCB5-A675B2DA47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471446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9" name="Freeform 6">
              <a:extLst>
                <a:ext uri="{FF2B5EF4-FFF2-40B4-BE49-F238E27FC236}">
                  <a16:creationId xmlns:a16="http://schemas.microsoft.com/office/drawing/2014/main" id="{D9F9F16D-E392-0FD9-D90A-DD30D30C03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49418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0" name="Freeform 105">
              <a:extLst>
                <a:ext uri="{FF2B5EF4-FFF2-40B4-BE49-F238E27FC236}">
                  <a16:creationId xmlns:a16="http://schemas.microsoft.com/office/drawing/2014/main" id="{4CBE5EED-0F92-9BA9-0D38-AF45DA5199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474715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1" name="Freeform 106">
              <a:extLst>
                <a:ext uri="{FF2B5EF4-FFF2-40B4-BE49-F238E27FC236}">
                  <a16:creationId xmlns:a16="http://schemas.microsoft.com/office/drawing/2014/main" id="{02DA7AF5-348E-93E4-EF5D-088C3BC632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470173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107">
              <a:extLst>
                <a:ext uri="{FF2B5EF4-FFF2-40B4-BE49-F238E27FC236}">
                  <a16:creationId xmlns:a16="http://schemas.microsoft.com/office/drawing/2014/main" id="{39302F06-BEC7-7367-B4F8-E6F8A7E9A5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47784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108">
              <a:extLst>
                <a:ext uri="{FF2B5EF4-FFF2-40B4-BE49-F238E27FC236}">
                  <a16:creationId xmlns:a16="http://schemas.microsoft.com/office/drawing/2014/main" id="{B6B4D10B-5AC9-165B-FF1E-005415AD3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471397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109">
              <a:extLst>
                <a:ext uri="{FF2B5EF4-FFF2-40B4-BE49-F238E27FC236}">
                  <a16:creationId xmlns:a16="http://schemas.microsoft.com/office/drawing/2014/main" id="{5D4C749D-6FBD-ACB7-396A-A58A8DAFC3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474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110">
              <a:extLst>
                <a:ext uri="{FF2B5EF4-FFF2-40B4-BE49-F238E27FC236}">
                  <a16:creationId xmlns:a16="http://schemas.microsoft.com/office/drawing/2014/main" id="{CE813799-86FF-2EC7-3064-6E0270B49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471899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111">
              <a:extLst>
                <a:ext uri="{FF2B5EF4-FFF2-40B4-BE49-F238E27FC236}">
                  <a16:creationId xmlns:a16="http://schemas.microsoft.com/office/drawing/2014/main" id="{7BACA011-2749-A494-B204-74BA37D430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4729484"/>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112">
              <a:extLst>
                <a:ext uri="{FF2B5EF4-FFF2-40B4-BE49-F238E27FC236}">
                  <a16:creationId xmlns:a16="http://schemas.microsoft.com/office/drawing/2014/main" id="{369CEDD6-2221-0A78-CA17-584D0BB80F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471724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122">
              <a:extLst>
                <a:ext uri="{FF2B5EF4-FFF2-40B4-BE49-F238E27FC236}">
                  <a16:creationId xmlns:a16="http://schemas.microsoft.com/office/drawing/2014/main" id="{046AD2FA-073B-C3AE-AFE0-79F4C0A4EC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5031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9" name="Freeform 130">
              <a:extLst>
                <a:ext uri="{FF2B5EF4-FFF2-40B4-BE49-F238E27FC236}">
                  <a16:creationId xmlns:a16="http://schemas.microsoft.com/office/drawing/2014/main" id="{1519B59E-99CC-D222-D454-7052EFCD3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50347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0" name="Freeform 131">
              <a:extLst>
                <a:ext uri="{FF2B5EF4-FFF2-40B4-BE49-F238E27FC236}">
                  <a16:creationId xmlns:a16="http://schemas.microsoft.com/office/drawing/2014/main" id="{F0C120A9-13C1-0551-6F04-DC2E0FDBC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50180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1" name="Freeform 132">
              <a:extLst>
                <a:ext uri="{FF2B5EF4-FFF2-40B4-BE49-F238E27FC236}">
                  <a16:creationId xmlns:a16="http://schemas.microsoft.com/office/drawing/2014/main" id="{EFD93894-13A4-8B2E-3CD0-5BEED6E74F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505776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2" name="Freeform 134">
              <a:extLst>
                <a:ext uri="{FF2B5EF4-FFF2-40B4-BE49-F238E27FC236}">
                  <a16:creationId xmlns:a16="http://schemas.microsoft.com/office/drawing/2014/main" id="{D6E4FE2F-F754-B2C8-CDC4-A04CF9A18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506373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135">
              <a:extLst>
                <a:ext uri="{FF2B5EF4-FFF2-40B4-BE49-F238E27FC236}">
                  <a16:creationId xmlns:a16="http://schemas.microsoft.com/office/drawing/2014/main" id="{C4DA32F8-D271-CBEE-4C1E-9F4E8B93D5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503641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4" name="Freeform 141">
              <a:extLst>
                <a:ext uri="{FF2B5EF4-FFF2-40B4-BE49-F238E27FC236}">
                  <a16:creationId xmlns:a16="http://schemas.microsoft.com/office/drawing/2014/main" id="{4B9288AD-54A0-9047-A796-2273A8653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502013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91">
              <a:extLst>
                <a:ext uri="{FF2B5EF4-FFF2-40B4-BE49-F238E27FC236}">
                  <a16:creationId xmlns:a16="http://schemas.microsoft.com/office/drawing/2014/main" id="{A6AC8018-C453-D7A3-7524-E8D4389677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477719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6" name="Freeform 92">
              <a:extLst>
                <a:ext uri="{FF2B5EF4-FFF2-40B4-BE49-F238E27FC236}">
                  <a16:creationId xmlns:a16="http://schemas.microsoft.com/office/drawing/2014/main" id="{0B6D9D2D-D37D-DB48-6263-DBA324BDA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471397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7" name="Freeform 93">
              <a:extLst>
                <a:ext uri="{FF2B5EF4-FFF2-40B4-BE49-F238E27FC236}">
                  <a16:creationId xmlns:a16="http://schemas.microsoft.com/office/drawing/2014/main" id="{64CCF748-AC24-FBC8-858A-045F11E14A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473638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8" name="Freeform 94">
              <a:extLst>
                <a:ext uri="{FF2B5EF4-FFF2-40B4-BE49-F238E27FC236}">
                  <a16:creationId xmlns:a16="http://schemas.microsoft.com/office/drawing/2014/main" id="{56C69B7B-75A5-456E-7088-584CDFA39E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477481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9" name="Freeform 95">
              <a:extLst>
                <a:ext uri="{FF2B5EF4-FFF2-40B4-BE49-F238E27FC236}">
                  <a16:creationId xmlns:a16="http://schemas.microsoft.com/office/drawing/2014/main" id="{9126A1C7-1CDA-5DA0-EBEC-BD77F19C41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471891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0" name="Freeform 96">
              <a:extLst>
                <a:ext uri="{FF2B5EF4-FFF2-40B4-BE49-F238E27FC236}">
                  <a16:creationId xmlns:a16="http://schemas.microsoft.com/office/drawing/2014/main" id="{52922338-9222-D935-8ED3-805DE690C3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472544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1" name="Freeform 97">
              <a:extLst>
                <a:ext uri="{FF2B5EF4-FFF2-40B4-BE49-F238E27FC236}">
                  <a16:creationId xmlns:a16="http://schemas.microsoft.com/office/drawing/2014/main" id="{64746E7B-576F-525A-7580-B321EDF9FC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472789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2" name="Freeform 98">
              <a:extLst>
                <a:ext uri="{FF2B5EF4-FFF2-40B4-BE49-F238E27FC236}">
                  <a16:creationId xmlns:a16="http://schemas.microsoft.com/office/drawing/2014/main" id="{80A22A8C-BA9E-ACA5-D98F-71223320DB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472789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3" name="Freeform 99">
              <a:extLst>
                <a:ext uri="{FF2B5EF4-FFF2-40B4-BE49-F238E27FC236}">
                  <a16:creationId xmlns:a16="http://schemas.microsoft.com/office/drawing/2014/main" id="{226CA140-6C35-E425-AE23-8DB7CB9CB4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472789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100">
              <a:extLst>
                <a:ext uri="{FF2B5EF4-FFF2-40B4-BE49-F238E27FC236}">
                  <a16:creationId xmlns:a16="http://schemas.microsoft.com/office/drawing/2014/main" id="{82BDAB54-B76F-CED2-99CC-B9C1933096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472789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5" name="Freeform 101">
              <a:extLst>
                <a:ext uri="{FF2B5EF4-FFF2-40B4-BE49-F238E27FC236}">
                  <a16:creationId xmlns:a16="http://schemas.microsoft.com/office/drawing/2014/main" id="{90EF7303-82C4-43EF-4B4B-A316A75EF8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4734423"/>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6" name="Freeform 104">
              <a:extLst>
                <a:ext uri="{FF2B5EF4-FFF2-40B4-BE49-F238E27FC236}">
                  <a16:creationId xmlns:a16="http://schemas.microsoft.com/office/drawing/2014/main" id="{95E5304F-2532-CA24-C881-77A3854BC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479120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7" name="Freeform 113">
              <a:extLst>
                <a:ext uri="{FF2B5EF4-FFF2-40B4-BE49-F238E27FC236}">
                  <a16:creationId xmlns:a16="http://schemas.microsoft.com/office/drawing/2014/main" id="{E675182D-C361-4239-4737-5DA6B4412F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4789095"/>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114">
              <a:extLst>
                <a:ext uri="{FF2B5EF4-FFF2-40B4-BE49-F238E27FC236}">
                  <a16:creationId xmlns:a16="http://schemas.microsoft.com/office/drawing/2014/main" id="{9E283A53-D476-22AF-E933-923260378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478909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115">
              <a:extLst>
                <a:ext uri="{FF2B5EF4-FFF2-40B4-BE49-F238E27FC236}">
                  <a16:creationId xmlns:a16="http://schemas.microsoft.com/office/drawing/2014/main" id="{2C56986A-CC69-598F-BF20-5A7D6A951C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479480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120">
              <a:extLst>
                <a:ext uri="{FF2B5EF4-FFF2-40B4-BE49-F238E27FC236}">
                  <a16:creationId xmlns:a16="http://schemas.microsoft.com/office/drawing/2014/main" id="{2FB24F68-61FD-1604-76B7-7D48D69D0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495201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1" name="Freeform 121">
              <a:extLst>
                <a:ext uri="{FF2B5EF4-FFF2-40B4-BE49-F238E27FC236}">
                  <a16:creationId xmlns:a16="http://schemas.microsoft.com/office/drawing/2014/main" id="{575FF29E-CB85-C4B3-4485-442ABF69F1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49752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125">
              <a:extLst>
                <a:ext uri="{FF2B5EF4-FFF2-40B4-BE49-F238E27FC236}">
                  <a16:creationId xmlns:a16="http://schemas.microsoft.com/office/drawing/2014/main" id="{D9A19538-492C-AD02-CD6A-61C8A8404A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61901" y="504652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126">
              <a:extLst>
                <a:ext uri="{FF2B5EF4-FFF2-40B4-BE49-F238E27FC236}">
                  <a16:creationId xmlns:a16="http://schemas.microsoft.com/office/drawing/2014/main" id="{1B8E6014-1ACB-AFFE-024E-B187795C3E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498221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127">
              <a:extLst>
                <a:ext uri="{FF2B5EF4-FFF2-40B4-BE49-F238E27FC236}">
                  <a16:creationId xmlns:a16="http://schemas.microsoft.com/office/drawing/2014/main" id="{347CA21F-7370-2EE8-B383-591982EFD6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4982211"/>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5" name="Freeform 128">
              <a:extLst>
                <a:ext uri="{FF2B5EF4-FFF2-40B4-BE49-F238E27FC236}">
                  <a16:creationId xmlns:a16="http://schemas.microsoft.com/office/drawing/2014/main" id="{C10A3E7E-F91C-A2CB-1142-0A142B1A7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508109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6" name="Freeform 129">
              <a:extLst>
                <a:ext uri="{FF2B5EF4-FFF2-40B4-BE49-F238E27FC236}">
                  <a16:creationId xmlns:a16="http://schemas.microsoft.com/office/drawing/2014/main" id="{23E21B4B-17E0-6BE8-530E-E5A2C6F946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4985474"/>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7" name="Freeform 133">
              <a:extLst>
                <a:ext uri="{FF2B5EF4-FFF2-40B4-BE49-F238E27FC236}">
                  <a16:creationId xmlns:a16="http://schemas.microsoft.com/office/drawing/2014/main" id="{D11DB5F9-16B3-902C-FF45-53A58616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49944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8" name="Freeform 136">
              <a:extLst>
                <a:ext uri="{FF2B5EF4-FFF2-40B4-BE49-F238E27FC236}">
                  <a16:creationId xmlns:a16="http://schemas.microsoft.com/office/drawing/2014/main" id="{A1B0BA53-A76D-E350-698B-B4DE9CDF28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50437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9" name="Freeform 137">
              <a:extLst>
                <a:ext uri="{FF2B5EF4-FFF2-40B4-BE49-F238E27FC236}">
                  <a16:creationId xmlns:a16="http://schemas.microsoft.com/office/drawing/2014/main" id="{DF4D5B18-0672-4A6A-0731-D92962F052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500995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0" name="Freeform 138">
              <a:extLst>
                <a:ext uri="{FF2B5EF4-FFF2-40B4-BE49-F238E27FC236}">
                  <a16:creationId xmlns:a16="http://schemas.microsoft.com/office/drawing/2014/main" id="{8F7CF5D4-E657-A280-A01C-B0705A7960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501240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1" name="Freeform 140">
              <a:extLst>
                <a:ext uri="{FF2B5EF4-FFF2-40B4-BE49-F238E27FC236}">
                  <a16:creationId xmlns:a16="http://schemas.microsoft.com/office/drawing/2014/main" id="{5FF23274-6B0B-25F7-7522-8DE93DAD1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502219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2" name="Freeform 142">
              <a:extLst>
                <a:ext uri="{FF2B5EF4-FFF2-40B4-BE49-F238E27FC236}">
                  <a16:creationId xmlns:a16="http://schemas.microsoft.com/office/drawing/2014/main" id="{5200FE84-5015-0A46-E714-E5143A16C6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5049125"/>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3" name="Freeform 125">
              <a:extLst>
                <a:ext uri="{FF2B5EF4-FFF2-40B4-BE49-F238E27FC236}">
                  <a16:creationId xmlns:a16="http://schemas.microsoft.com/office/drawing/2014/main" id="{37E34127-7A7E-2099-8B2C-4F8530560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01472" y="505198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4" name="Freeform 137">
              <a:extLst>
                <a:ext uri="{FF2B5EF4-FFF2-40B4-BE49-F238E27FC236}">
                  <a16:creationId xmlns:a16="http://schemas.microsoft.com/office/drawing/2014/main" id="{F49381E0-2EA8-B897-8965-51729AD9D1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476747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5" name="Freeform 140">
              <a:extLst>
                <a:ext uri="{FF2B5EF4-FFF2-40B4-BE49-F238E27FC236}">
                  <a16:creationId xmlns:a16="http://schemas.microsoft.com/office/drawing/2014/main" id="{2DDC02FF-86FE-8EC4-0CC3-85BEF22AF6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3606" y="467232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descr="A screenshot of a computer">
            <a:extLst>
              <a:ext uri="{FF2B5EF4-FFF2-40B4-BE49-F238E27FC236}">
                <a16:creationId xmlns:a16="http://schemas.microsoft.com/office/drawing/2014/main" id="{EE2F844D-2136-9C9E-A616-E78207C09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143" y="236579"/>
            <a:ext cx="8599714" cy="4245884"/>
          </a:xfrm>
          <a:prstGeom prst="rect">
            <a:avLst/>
          </a:prstGeom>
        </p:spPr>
      </p:pic>
    </p:spTree>
    <p:extLst>
      <p:ext uri="{BB962C8B-B14F-4D97-AF65-F5344CB8AC3E}">
        <p14:creationId xmlns:p14="http://schemas.microsoft.com/office/powerpoint/2010/main" val="130107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3367C4-61C6-D3D4-9E60-3AEB24B47D0E}"/>
            </a:ext>
          </a:extLst>
        </p:cNvPr>
        <p:cNvGrpSpPr/>
        <p:nvPr/>
      </p:nvGrpSpPr>
      <p:grpSpPr>
        <a:xfrm>
          <a:off x="0" y="0"/>
          <a:ext cx="0" cy="0"/>
          <a:chOff x="0" y="0"/>
          <a:chExt cx="0" cy="0"/>
        </a:xfrm>
      </p:grpSpPr>
      <p:grpSp>
        <p:nvGrpSpPr>
          <p:cNvPr id="356" name="Group 355">
            <a:extLst>
              <a:ext uri="{FF2B5EF4-FFF2-40B4-BE49-F238E27FC236}">
                <a16:creationId xmlns:a16="http://schemas.microsoft.com/office/drawing/2014/main" id="{5748269E-266D-BA84-FE01-1E1810EF6B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357" name="Freeform 8">
              <a:extLst>
                <a:ext uri="{FF2B5EF4-FFF2-40B4-BE49-F238E27FC236}">
                  <a16:creationId xmlns:a16="http://schemas.microsoft.com/office/drawing/2014/main" id="{5A3FC93C-DD3C-616E-F2B2-7E1D4ABFC3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8" name="Freeform 10">
              <a:extLst>
                <a:ext uri="{FF2B5EF4-FFF2-40B4-BE49-F238E27FC236}">
                  <a16:creationId xmlns:a16="http://schemas.microsoft.com/office/drawing/2014/main" id="{56982A94-6E70-CE39-C89F-AED631E45C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9" name="Freeform 15">
              <a:extLst>
                <a:ext uri="{FF2B5EF4-FFF2-40B4-BE49-F238E27FC236}">
                  <a16:creationId xmlns:a16="http://schemas.microsoft.com/office/drawing/2014/main" id="{6CE6DD05-930D-2AB9-D42D-A26850ABF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 name="Freeform 18">
              <a:extLst>
                <a:ext uri="{FF2B5EF4-FFF2-40B4-BE49-F238E27FC236}">
                  <a16:creationId xmlns:a16="http://schemas.microsoft.com/office/drawing/2014/main" id="{0F706967-713E-BB7F-8396-428CFCE43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 name="Freeform 19">
              <a:extLst>
                <a:ext uri="{FF2B5EF4-FFF2-40B4-BE49-F238E27FC236}">
                  <a16:creationId xmlns:a16="http://schemas.microsoft.com/office/drawing/2014/main" id="{800DFE43-4CF7-7DA9-7A60-81418A1B81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 name="Freeform 20">
              <a:extLst>
                <a:ext uri="{FF2B5EF4-FFF2-40B4-BE49-F238E27FC236}">
                  <a16:creationId xmlns:a16="http://schemas.microsoft.com/office/drawing/2014/main" id="{38095FE4-7EE4-5554-F835-E27C1B4C88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 name="Freeform 22">
              <a:extLst>
                <a:ext uri="{FF2B5EF4-FFF2-40B4-BE49-F238E27FC236}">
                  <a16:creationId xmlns:a16="http://schemas.microsoft.com/office/drawing/2014/main" id="{16F2F869-3563-7841-656F-C7099A7DF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 name="Freeform 23">
              <a:extLst>
                <a:ext uri="{FF2B5EF4-FFF2-40B4-BE49-F238E27FC236}">
                  <a16:creationId xmlns:a16="http://schemas.microsoft.com/office/drawing/2014/main" id="{4F3CEFDD-D3AC-9579-EEE7-F7F2EFABA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5" name="Freeform 26">
              <a:extLst>
                <a:ext uri="{FF2B5EF4-FFF2-40B4-BE49-F238E27FC236}">
                  <a16:creationId xmlns:a16="http://schemas.microsoft.com/office/drawing/2014/main" id="{96FB39B0-5289-31C0-B284-2390F7D8D0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6" name="Freeform 27">
              <a:extLst>
                <a:ext uri="{FF2B5EF4-FFF2-40B4-BE49-F238E27FC236}">
                  <a16:creationId xmlns:a16="http://schemas.microsoft.com/office/drawing/2014/main" id="{086C4484-BD0B-2BD4-8E0F-F1229C2901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7" name="Freeform 28">
              <a:extLst>
                <a:ext uri="{FF2B5EF4-FFF2-40B4-BE49-F238E27FC236}">
                  <a16:creationId xmlns:a16="http://schemas.microsoft.com/office/drawing/2014/main" id="{11E519CE-F7A1-97AF-AC94-30A39B18E0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8" name="Freeform 30">
              <a:extLst>
                <a:ext uri="{FF2B5EF4-FFF2-40B4-BE49-F238E27FC236}">
                  <a16:creationId xmlns:a16="http://schemas.microsoft.com/office/drawing/2014/main" id="{A2059444-2D6E-F285-6F16-0C1EF469D1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9" name="Freeform 43">
              <a:extLst>
                <a:ext uri="{FF2B5EF4-FFF2-40B4-BE49-F238E27FC236}">
                  <a16:creationId xmlns:a16="http://schemas.microsoft.com/office/drawing/2014/main" id="{318575B7-0CBB-5E16-2ABD-67E664CF48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0" name="Freeform 51">
              <a:extLst>
                <a:ext uri="{FF2B5EF4-FFF2-40B4-BE49-F238E27FC236}">
                  <a16:creationId xmlns:a16="http://schemas.microsoft.com/office/drawing/2014/main" id="{EE17501E-E7BE-F8FF-F6FF-02A67848A9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1" name="Freeform 52">
              <a:extLst>
                <a:ext uri="{FF2B5EF4-FFF2-40B4-BE49-F238E27FC236}">
                  <a16:creationId xmlns:a16="http://schemas.microsoft.com/office/drawing/2014/main" id="{BE1AAD74-101E-D4A3-ED0A-2A0D280220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2" name="Freeform 53">
              <a:extLst>
                <a:ext uri="{FF2B5EF4-FFF2-40B4-BE49-F238E27FC236}">
                  <a16:creationId xmlns:a16="http://schemas.microsoft.com/office/drawing/2014/main" id="{F92AD526-F09A-09D3-D3E9-38E1DE2EC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3" name="Freeform 54">
              <a:extLst>
                <a:ext uri="{FF2B5EF4-FFF2-40B4-BE49-F238E27FC236}">
                  <a16:creationId xmlns:a16="http://schemas.microsoft.com/office/drawing/2014/main" id="{8251E6E5-2CA0-DDF2-9DE0-558DF8BCD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4" name="Freeform 55">
              <a:extLst>
                <a:ext uri="{FF2B5EF4-FFF2-40B4-BE49-F238E27FC236}">
                  <a16:creationId xmlns:a16="http://schemas.microsoft.com/office/drawing/2014/main" id="{FD753637-3B4E-89B7-B9ED-FCC864E911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5" name="Freeform 56">
              <a:extLst>
                <a:ext uri="{FF2B5EF4-FFF2-40B4-BE49-F238E27FC236}">
                  <a16:creationId xmlns:a16="http://schemas.microsoft.com/office/drawing/2014/main" id="{1708BAF4-45EB-719A-13F4-90973EFD5E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6" name="Freeform 57">
              <a:extLst>
                <a:ext uri="{FF2B5EF4-FFF2-40B4-BE49-F238E27FC236}">
                  <a16:creationId xmlns:a16="http://schemas.microsoft.com/office/drawing/2014/main" id="{05309171-541B-1313-9D22-50892AE5C2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7" name="Freeform 59">
              <a:extLst>
                <a:ext uri="{FF2B5EF4-FFF2-40B4-BE49-F238E27FC236}">
                  <a16:creationId xmlns:a16="http://schemas.microsoft.com/office/drawing/2014/main" id="{077B121E-C8BE-ED66-D36C-8EAEA5C332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8" name="Freeform 60">
              <a:extLst>
                <a:ext uri="{FF2B5EF4-FFF2-40B4-BE49-F238E27FC236}">
                  <a16:creationId xmlns:a16="http://schemas.microsoft.com/office/drawing/2014/main" id="{753DDA8F-2947-1B06-25EF-CD6A015076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9" name="Freeform 61">
              <a:extLst>
                <a:ext uri="{FF2B5EF4-FFF2-40B4-BE49-F238E27FC236}">
                  <a16:creationId xmlns:a16="http://schemas.microsoft.com/office/drawing/2014/main" id="{9BD4E8C2-BE0A-E4F6-8589-4DC227A95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0" name="Freeform 5">
              <a:extLst>
                <a:ext uri="{FF2B5EF4-FFF2-40B4-BE49-F238E27FC236}">
                  <a16:creationId xmlns:a16="http://schemas.microsoft.com/office/drawing/2014/main" id="{AF5F93E3-B901-2B53-925D-3CCE9BDB0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1" name="Freeform 6">
              <a:extLst>
                <a:ext uri="{FF2B5EF4-FFF2-40B4-BE49-F238E27FC236}">
                  <a16:creationId xmlns:a16="http://schemas.microsoft.com/office/drawing/2014/main" id="{6F123E48-209E-882F-5F02-4A10D787D4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2" name="Freeform 7">
              <a:extLst>
                <a:ext uri="{FF2B5EF4-FFF2-40B4-BE49-F238E27FC236}">
                  <a16:creationId xmlns:a16="http://schemas.microsoft.com/office/drawing/2014/main" id="{27C61F5B-14FA-CE86-2732-B5C1D1FB53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3" name="Freeform 8">
              <a:extLst>
                <a:ext uri="{FF2B5EF4-FFF2-40B4-BE49-F238E27FC236}">
                  <a16:creationId xmlns:a16="http://schemas.microsoft.com/office/drawing/2014/main" id="{3776B0E4-BBD5-F3A0-A872-E28DF3D004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4" name="Freeform 9">
              <a:extLst>
                <a:ext uri="{FF2B5EF4-FFF2-40B4-BE49-F238E27FC236}">
                  <a16:creationId xmlns:a16="http://schemas.microsoft.com/office/drawing/2014/main" id="{CF9DA8B4-36B4-CA26-2ACA-074E6625FA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5" name="Freeform 11">
              <a:extLst>
                <a:ext uri="{FF2B5EF4-FFF2-40B4-BE49-F238E27FC236}">
                  <a16:creationId xmlns:a16="http://schemas.microsoft.com/office/drawing/2014/main" id="{15E3D86D-2887-4937-2613-88C8A3530B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6" name="Freeform 12">
              <a:extLst>
                <a:ext uri="{FF2B5EF4-FFF2-40B4-BE49-F238E27FC236}">
                  <a16:creationId xmlns:a16="http://schemas.microsoft.com/office/drawing/2014/main" id="{4F3973FB-25A1-229B-FB02-B288533C1E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7" name="Freeform 13">
              <a:extLst>
                <a:ext uri="{FF2B5EF4-FFF2-40B4-BE49-F238E27FC236}">
                  <a16:creationId xmlns:a16="http://schemas.microsoft.com/office/drawing/2014/main" id="{F8701BBF-F213-7CED-078F-7B4F74100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8" name="Freeform 14">
              <a:extLst>
                <a:ext uri="{FF2B5EF4-FFF2-40B4-BE49-F238E27FC236}">
                  <a16:creationId xmlns:a16="http://schemas.microsoft.com/office/drawing/2014/main" id="{178C63DF-92E0-7846-0AFE-F413C651CF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9" name="Freeform 16">
              <a:extLst>
                <a:ext uri="{FF2B5EF4-FFF2-40B4-BE49-F238E27FC236}">
                  <a16:creationId xmlns:a16="http://schemas.microsoft.com/office/drawing/2014/main" id="{62B27D82-592C-9BD2-5EB0-EC43D657E5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0" name="Freeform 17">
              <a:extLst>
                <a:ext uri="{FF2B5EF4-FFF2-40B4-BE49-F238E27FC236}">
                  <a16:creationId xmlns:a16="http://schemas.microsoft.com/office/drawing/2014/main" id="{B1FCBD64-715A-0CEB-38CA-ED1928EBC8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1" name="Freeform 21">
              <a:extLst>
                <a:ext uri="{FF2B5EF4-FFF2-40B4-BE49-F238E27FC236}">
                  <a16:creationId xmlns:a16="http://schemas.microsoft.com/office/drawing/2014/main" id="{6AE43F8A-A2C4-D980-1962-A4C17031E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2" name="Freeform 25">
              <a:extLst>
                <a:ext uri="{FF2B5EF4-FFF2-40B4-BE49-F238E27FC236}">
                  <a16:creationId xmlns:a16="http://schemas.microsoft.com/office/drawing/2014/main" id="{ABD3E2DF-8068-20FF-699B-F8A924C5C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3" name="Freeform 29">
              <a:extLst>
                <a:ext uri="{FF2B5EF4-FFF2-40B4-BE49-F238E27FC236}">
                  <a16:creationId xmlns:a16="http://schemas.microsoft.com/office/drawing/2014/main" id="{B2FBD927-13E6-2017-2821-49A65D03C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4" name="Freeform 31">
              <a:extLst>
                <a:ext uri="{FF2B5EF4-FFF2-40B4-BE49-F238E27FC236}">
                  <a16:creationId xmlns:a16="http://schemas.microsoft.com/office/drawing/2014/main" id="{06C264F2-68FE-E62C-EBC7-CDB45C7569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5" name="Freeform 32">
              <a:extLst>
                <a:ext uri="{FF2B5EF4-FFF2-40B4-BE49-F238E27FC236}">
                  <a16:creationId xmlns:a16="http://schemas.microsoft.com/office/drawing/2014/main" id="{939FB5F0-647E-57F7-6598-1BA39799CE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6" name="Freeform 33">
              <a:extLst>
                <a:ext uri="{FF2B5EF4-FFF2-40B4-BE49-F238E27FC236}">
                  <a16:creationId xmlns:a16="http://schemas.microsoft.com/office/drawing/2014/main" id="{2EF3CB29-4B29-DE3F-F678-9885039095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7" name="Freeform 34">
              <a:extLst>
                <a:ext uri="{FF2B5EF4-FFF2-40B4-BE49-F238E27FC236}">
                  <a16:creationId xmlns:a16="http://schemas.microsoft.com/office/drawing/2014/main" id="{9EC511DC-BF86-CF61-6A9D-C10FBFFC2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8" name="Freeform 35">
              <a:extLst>
                <a:ext uri="{FF2B5EF4-FFF2-40B4-BE49-F238E27FC236}">
                  <a16:creationId xmlns:a16="http://schemas.microsoft.com/office/drawing/2014/main" id="{932F51B6-4E83-6B21-FB19-9A8A67305E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9" name="Freeform 36">
              <a:extLst>
                <a:ext uri="{FF2B5EF4-FFF2-40B4-BE49-F238E27FC236}">
                  <a16:creationId xmlns:a16="http://schemas.microsoft.com/office/drawing/2014/main" id="{A7B6863D-A737-67DA-1B74-3F37E38AB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0" name="Freeform 37">
              <a:extLst>
                <a:ext uri="{FF2B5EF4-FFF2-40B4-BE49-F238E27FC236}">
                  <a16:creationId xmlns:a16="http://schemas.microsoft.com/office/drawing/2014/main" id="{E7C73BDB-7A65-325E-737D-6E283EA47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1" name="Freeform 38">
              <a:extLst>
                <a:ext uri="{FF2B5EF4-FFF2-40B4-BE49-F238E27FC236}">
                  <a16:creationId xmlns:a16="http://schemas.microsoft.com/office/drawing/2014/main" id="{81253410-D1F6-B6C2-EE71-2BAD274A8D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2" name="Freeform 39">
              <a:extLst>
                <a:ext uri="{FF2B5EF4-FFF2-40B4-BE49-F238E27FC236}">
                  <a16:creationId xmlns:a16="http://schemas.microsoft.com/office/drawing/2014/main" id="{704FCD03-7481-D70C-A020-60D612C3AD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3" name="Freeform 40">
              <a:extLst>
                <a:ext uri="{FF2B5EF4-FFF2-40B4-BE49-F238E27FC236}">
                  <a16:creationId xmlns:a16="http://schemas.microsoft.com/office/drawing/2014/main" id="{01475EEB-4582-5EBC-A120-5B03EB51DE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4" name="Freeform 41">
              <a:extLst>
                <a:ext uri="{FF2B5EF4-FFF2-40B4-BE49-F238E27FC236}">
                  <a16:creationId xmlns:a16="http://schemas.microsoft.com/office/drawing/2014/main" id="{8CD394F9-C0B3-C0FC-22B9-CFD728D34E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5" name="Freeform 42">
              <a:extLst>
                <a:ext uri="{FF2B5EF4-FFF2-40B4-BE49-F238E27FC236}">
                  <a16:creationId xmlns:a16="http://schemas.microsoft.com/office/drawing/2014/main" id="{9BE245DB-A91B-61A4-8131-E49DB789E3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6" name="Freeform 44">
              <a:extLst>
                <a:ext uri="{FF2B5EF4-FFF2-40B4-BE49-F238E27FC236}">
                  <a16:creationId xmlns:a16="http://schemas.microsoft.com/office/drawing/2014/main" id="{24F21C5E-0E80-057B-4865-6DF849192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7" name="Freeform 45">
              <a:extLst>
                <a:ext uri="{FF2B5EF4-FFF2-40B4-BE49-F238E27FC236}">
                  <a16:creationId xmlns:a16="http://schemas.microsoft.com/office/drawing/2014/main" id="{575C0B1E-F626-CD20-7AB4-8C565F11E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8" name="Freeform 46">
              <a:extLst>
                <a:ext uri="{FF2B5EF4-FFF2-40B4-BE49-F238E27FC236}">
                  <a16:creationId xmlns:a16="http://schemas.microsoft.com/office/drawing/2014/main" id="{2A5766B9-A355-5FD2-37F9-D84A71B8C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9" name="Freeform 47">
              <a:extLst>
                <a:ext uri="{FF2B5EF4-FFF2-40B4-BE49-F238E27FC236}">
                  <a16:creationId xmlns:a16="http://schemas.microsoft.com/office/drawing/2014/main" id="{D19781F8-FC13-2573-7D48-97452215A5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0" name="Freeform 48">
              <a:extLst>
                <a:ext uri="{FF2B5EF4-FFF2-40B4-BE49-F238E27FC236}">
                  <a16:creationId xmlns:a16="http://schemas.microsoft.com/office/drawing/2014/main" id="{12E40D92-F24F-68EF-29AF-DDF6DD710F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1" name="Freeform 49">
              <a:extLst>
                <a:ext uri="{FF2B5EF4-FFF2-40B4-BE49-F238E27FC236}">
                  <a16:creationId xmlns:a16="http://schemas.microsoft.com/office/drawing/2014/main" id="{48BFE2C8-CC37-59F7-3669-4B6DD37C71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2" name="Freeform 8">
              <a:extLst>
                <a:ext uri="{FF2B5EF4-FFF2-40B4-BE49-F238E27FC236}">
                  <a16:creationId xmlns:a16="http://schemas.microsoft.com/office/drawing/2014/main" id="{EA231644-A112-CEA5-30B1-C692689DFE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3" name="Freeform 106">
              <a:extLst>
                <a:ext uri="{FF2B5EF4-FFF2-40B4-BE49-F238E27FC236}">
                  <a16:creationId xmlns:a16="http://schemas.microsoft.com/office/drawing/2014/main" id="{DDDE016E-41AB-F321-65EF-361178893A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415" name="Rectangle 414">
            <a:extLst>
              <a:ext uri="{FF2B5EF4-FFF2-40B4-BE49-F238E27FC236}">
                <a16:creationId xmlns:a16="http://schemas.microsoft.com/office/drawing/2014/main" id="{B54BD0ED-4629-F07B-8C93-3E852C406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7B8B4-CE02-441E-0116-0477707B2C5D}"/>
              </a:ext>
            </a:extLst>
          </p:cNvPr>
          <p:cNvSpPr>
            <a:spLocks noGrp="1"/>
          </p:cNvSpPr>
          <p:nvPr>
            <p:ph type="title"/>
          </p:nvPr>
        </p:nvSpPr>
        <p:spPr>
          <a:xfrm>
            <a:off x="853044" y="5442905"/>
            <a:ext cx="10485912" cy="945271"/>
          </a:xfrm>
        </p:spPr>
        <p:txBody>
          <a:bodyPr vert="horz" lIns="91440" tIns="45720" rIns="91440" bIns="45720" rtlCol="0" anchor="ctr">
            <a:norm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Reporting</a:t>
            </a:r>
          </a:p>
        </p:txBody>
      </p:sp>
      <p:grpSp>
        <p:nvGrpSpPr>
          <p:cNvPr id="417" name="Group 416">
            <a:extLst>
              <a:ext uri="{FF2B5EF4-FFF2-40B4-BE49-F238E27FC236}">
                <a16:creationId xmlns:a16="http://schemas.microsoft.com/office/drawing/2014/main" id="{3B92ED86-2C28-AAEE-7430-B4C31859F9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33" y="4593705"/>
            <a:ext cx="12160237" cy="589633"/>
            <a:chOff x="31734" y="4593705"/>
            <a:chExt cx="12211614" cy="589633"/>
          </a:xfrm>
        </p:grpSpPr>
        <p:sp>
          <p:nvSpPr>
            <p:cNvPr id="418" name="Freeform 6">
              <a:extLst>
                <a:ext uri="{FF2B5EF4-FFF2-40B4-BE49-F238E27FC236}">
                  <a16:creationId xmlns:a16="http://schemas.microsoft.com/office/drawing/2014/main" id="{83473402-A0EF-86A2-1431-A5CB129840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501768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105">
              <a:extLst>
                <a:ext uri="{FF2B5EF4-FFF2-40B4-BE49-F238E27FC236}">
                  <a16:creationId xmlns:a16="http://schemas.microsoft.com/office/drawing/2014/main" id="{3DE9271A-A7D2-FF88-0DDD-3E7D22609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4720" y="464338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106">
              <a:extLst>
                <a:ext uri="{FF2B5EF4-FFF2-40B4-BE49-F238E27FC236}">
                  <a16:creationId xmlns:a16="http://schemas.microsoft.com/office/drawing/2014/main" id="{A84F9E82-F8B8-3688-5419-603349C23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46009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107">
              <a:extLst>
                <a:ext uri="{FF2B5EF4-FFF2-40B4-BE49-F238E27FC236}">
                  <a16:creationId xmlns:a16="http://schemas.microsoft.com/office/drawing/2014/main" id="{448DA541-FB76-C257-DB3B-A1FB4552CE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467762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08">
              <a:extLst>
                <a:ext uri="{FF2B5EF4-FFF2-40B4-BE49-F238E27FC236}">
                  <a16:creationId xmlns:a16="http://schemas.microsoft.com/office/drawing/2014/main" id="{E3027F0D-BC0B-7A26-31F6-3D6340F5AC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461316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109">
              <a:extLst>
                <a:ext uri="{FF2B5EF4-FFF2-40B4-BE49-F238E27FC236}">
                  <a16:creationId xmlns:a16="http://schemas.microsoft.com/office/drawing/2014/main" id="{99DE9215-1A43-177E-3CD4-6C3471D33F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461643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110">
              <a:extLst>
                <a:ext uri="{FF2B5EF4-FFF2-40B4-BE49-F238E27FC236}">
                  <a16:creationId xmlns:a16="http://schemas.microsoft.com/office/drawing/2014/main" id="{0A71891E-83E0-F9E4-DB7D-D550F0AF5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461817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111">
              <a:extLst>
                <a:ext uri="{FF2B5EF4-FFF2-40B4-BE49-F238E27FC236}">
                  <a16:creationId xmlns:a16="http://schemas.microsoft.com/office/drawing/2014/main" id="{3C97F1DC-39A1-0680-2EB2-AD4335ADA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462867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112">
              <a:extLst>
                <a:ext uri="{FF2B5EF4-FFF2-40B4-BE49-F238E27FC236}">
                  <a16:creationId xmlns:a16="http://schemas.microsoft.com/office/drawing/2014/main" id="{50ADFA2E-069B-6EB9-1B0B-B26F5AD2C5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785" y="462698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122">
              <a:extLst>
                <a:ext uri="{FF2B5EF4-FFF2-40B4-BE49-F238E27FC236}">
                  <a16:creationId xmlns:a16="http://schemas.microsoft.com/office/drawing/2014/main" id="{4BB1E897-1DB1-FF83-03FB-EE7853A01F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49183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23">
              <a:extLst>
                <a:ext uri="{FF2B5EF4-FFF2-40B4-BE49-F238E27FC236}">
                  <a16:creationId xmlns:a16="http://schemas.microsoft.com/office/drawing/2014/main" id="{98F2561E-2637-8658-6ADC-667254BC89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2237" y="4906149"/>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130">
              <a:extLst>
                <a:ext uri="{FF2B5EF4-FFF2-40B4-BE49-F238E27FC236}">
                  <a16:creationId xmlns:a16="http://schemas.microsoft.com/office/drawing/2014/main" id="{AFA4D056-5CEE-D8FB-F090-84321A0DAB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488463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31">
              <a:extLst>
                <a:ext uri="{FF2B5EF4-FFF2-40B4-BE49-F238E27FC236}">
                  <a16:creationId xmlns:a16="http://schemas.microsoft.com/office/drawing/2014/main" id="{13A01C55-6361-4C70-73DC-ED7869EE4F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491553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132">
              <a:extLst>
                <a:ext uri="{FF2B5EF4-FFF2-40B4-BE49-F238E27FC236}">
                  <a16:creationId xmlns:a16="http://schemas.microsoft.com/office/drawing/2014/main" id="{80DB2551-15B1-A29C-01EF-B7730C8F3F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495695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34">
              <a:extLst>
                <a:ext uri="{FF2B5EF4-FFF2-40B4-BE49-F238E27FC236}">
                  <a16:creationId xmlns:a16="http://schemas.microsoft.com/office/drawing/2014/main" id="{B5EA8DBE-26A8-D840-B853-CBF740E885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496292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135">
              <a:extLst>
                <a:ext uri="{FF2B5EF4-FFF2-40B4-BE49-F238E27FC236}">
                  <a16:creationId xmlns:a16="http://schemas.microsoft.com/office/drawing/2014/main" id="{9478491A-C8C9-6D35-1B41-713B3AC9BB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48690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41">
              <a:extLst>
                <a:ext uri="{FF2B5EF4-FFF2-40B4-BE49-F238E27FC236}">
                  <a16:creationId xmlns:a16="http://schemas.microsoft.com/office/drawing/2014/main" id="{9941AD6D-0645-257D-C8C0-17F6B366B5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49434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91">
              <a:extLst>
                <a:ext uri="{FF2B5EF4-FFF2-40B4-BE49-F238E27FC236}">
                  <a16:creationId xmlns:a16="http://schemas.microsoft.com/office/drawing/2014/main" id="{CA866746-0190-B4F4-807A-5A9B9CD610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46763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92">
              <a:extLst>
                <a:ext uri="{FF2B5EF4-FFF2-40B4-BE49-F238E27FC236}">
                  <a16:creationId xmlns:a16="http://schemas.microsoft.com/office/drawing/2014/main" id="{B82FE0DC-FC95-7E49-D8E3-DDB159997E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461316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93">
              <a:extLst>
                <a:ext uri="{FF2B5EF4-FFF2-40B4-BE49-F238E27FC236}">
                  <a16:creationId xmlns:a16="http://schemas.microsoft.com/office/drawing/2014/main" id="{FC2DB1DF-B408-96B8-CF62-8BCD8B0CB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4635721"/>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94">
              <a:extLst>
                <a:ext uri="{FF2B5EF4-FFF2-40B4-BE49-F238E27FC236}">
                  <a16:creationId xmlns:a16="http://schemas.microsoft.com/office/drawing/2014/main" id="{2AABBD13-15E1-67C9-56DC-B7D41ED27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472181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95">
              <a:extLst>
                <a:ext uri="{FF2B5EF4-FFF2-40B4-BE49-F238E27FC236}">
                  <a16:creationId xmlns:a16="http://schemas.microsoft.com/office/drawing/2014/main" id="{445D9258-4C42-1BFD-91CD-9CF5F104B2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466591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96">
              <a:extLst>
                <a:ext uri="{FF2B5EF4-FFF2-40B4-BE49-F238E27FC236}">
                  <a16:creationId xmlns:a16="http://schemas.microsoft.com/office/drawing/2014/main" id="{801BCB8E-D855-CE89-96A6-80DB991A1C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467244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97">
              <a:extLst>
                <a:ext uri="{FF2B5EF4-FFF2-40B4-BE49-F238E27FC236}">
                  <a16:creationId xmlns:a16="http://schemas.microsoft.com/office/drawing/2014/main" id="{AF8766F9-8033-77A7-8967-5C61924531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24916" y="469404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98">
              <a:extLst>
                <a:ext uri="{FF2B5EF4-FFF2-40B4-BE49-F238E27FC236}">
                  <a16:creationId xmlns:a16="http://schemas.microsoft.com/office/drawing/2014/main" id="{51FE19B6-D932-43A6-454C-AD0B92825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14471" y="4696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99">
              <a:extLst>
                <a:ext uri="{FF2B5EF4-FFF2-40B4-BE49-F238E27FC236}">
                  <a16:creationId xmlns:a16="http://schemas.microsoft.com/office/drawing/2014/main" id="{FA831D74-AD68-CAD2-15F3-7BCB872917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4930" y="469598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100">
              <a:extLst>
                <a:ext uri="{FF2B5EF4-FFF2-40B4-BE49-F238E27FC236}">
                  <a16:creationId xmlns:a16="http://schemas.microsoft.com/office/drawing/2014/main" id="{4BB95EF6-5399-4A20-C99B-9C07A02296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467488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101">
              <a:extLst>
                <a:ext uri="{FF2B5EF4-FFF2-40B4-BE49-F238E27FC236}">
                  <a16:creationId xmlns:a16="http://schemas.microsoft.com/office/drawing/2014/main" id="{EE704749-E4A5-6799-B01F-D51B47AC0B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468141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102">
              <a:extLst>
                <a:ext uri="{FF2B5EF4-FFF2-40B4-BE49-F238E27FC236}">
                  <a16:creationId xmlns:a16="http://schemas.microsoft.com/office/drawing/2014/main" id="{63B0FF40-94DE-3CC4-A815-932B96B3A2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23976" y="470500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103">
              <a:extLst>
                <a:ext uri="{FF2B5EF4-FFF2-40B4-BE49-F238E27FC236}">
                  <a16:creationId xmlns:a16="http://schemas.microsoft.com/office/drawing/2014/main" id="{FEDE6EAC-FAAA-2844-3C64-888C53BD59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32" y="473370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104">
              <a:extLst>
                <a:ext uri="{FF2B5EF4-FFF2-40B4-BE49-F238E27FC236}">
                  <a16:creationId xmlns:a16="http://schemas.microsoft.com/office/drawing/2014/main" id="{0A0B7A2D-4BCD-8EC0-4069-636375759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469039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113">
              <a:extLst>
                <a:ext uri="{FF2B5EF4-FFF2-40B4-BE49-F238E27FC236}">
                  <a16:creationId xmlns:a16="http://schemas.microsoft.com/office/drawing/2014/main" id="{1F22DD46-2FD0-0490-6397-E97B0EC86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473609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114">
              <a:extLst>
                <a:ext uri="{FF2B5EF4-FFF2-40B4-BE49-F238E27FC236}">
                  <a16:creationId xmlns:a16="http://schemas.microsoft.com/office/drawing/2014/main" id="{0A478F19-F587-734A-5240-A8173D1F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473609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115">
              <a:extLst>
                <a:ext uri="{FF2B5EF4-FFF2-40B4-BE49-F238E27FC236}">
                  <a16:creationId xmlns:a16="http://schemas.microsoft.com/office/drawing/2014/main" id="{5143A1E1-2221-69A0-E2C9-C078D03B2C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474180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2" name="Freeform 117">
              <a:extLst>
                <a:ext uri="{FF2B5EF4-FFF2-40B4-BE49-F238E27FC236}">
                  <a16:creationId xmlns:a16="http://schemas.microsoft.com/office/drawing/2014/main" id="{820E744E-5738-C7E3-91AA-A10AB1125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475404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3" name="Freeform 118">
              <a:extLst>
                <a:ext uri="{FF2B5EF4-FFF2-40B4-BE49-F238E27FC236}">
                  <a16:creationId xmlns:a16="http://schemas.microsoft.com/office/drawing/2014/main" id="{CAE23446-3A9F-3AFE-DD8A-85889D5C1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475730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4" name="Freeform 119">
              <a:extLst>
                <a:ext uri="{FF2B5EF4-FFF2-40B4-BE49-F238E27FC236}">
                  <a16:creationId xmlns:a16="http://schemas.microsoft.com/office/drawing/2014/main" id="{A56D8AC5-C6E7-5E7C-72AF-21BC164C6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469803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120">
              <a:extLst>
                <a:ext uri="{FF2B5EF4-FFF2-40B4-BE49-F238E27FC236}">
                  <a16:creationId xmlns:a16="http://schemas.microsoft.com/office/drawing/2014/main" id="{8C155DF7-F378-95AA-96D6-95E3372214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4999992"/>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6" name="Freeform 121">
              <a:extLst>
                <a:ext uri="{FF2B5EF4-FFF2-40B4-BE49-F238E27FC236}">
                  <a16:creationId xmlns:a16="http://schemas.microsoft.com/office/drawing/2014/main" id="{46575887-9038-9B8F-2AC8-FD2BF08058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501098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7" name="Freeform 125">
              <a:extLst>
                <a:ext uri="{FF2B5EF4-FFF2-40B4-BE49-F238E27FC236}">
                  <a16:creationId xmlns:a16="http://schemas.microsoft.com/office/drawing/2014/main" id="{BFE2929D-FB26-00C5-7AFF-175D0AAD9E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498908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8" name="Freeform 126">
              <a:extLst>
                <a:ext uri="{FF2B5EF4-FFF2-40B4-BE49-F238E27FC236}">
                  <a16:creationId xmlns:a16="http://schemas.microsoft.com/office/drawing/2014/main" id="{E24714C2-71D9-D091-474D-B561A7495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500092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9" name="Freeform 127">
              <a:extLst>
                <a:ext uri="{FF2B5EF4-FFF2-40B4-BE49-F238E27FC236}">
                  <a16:creationId xmlns:a16="http://schemas.microsoft.com/office/drawing/2014/main" id="{BDF9C7A7-1493-5C17-AED8-291FD0B84D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500092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0" name="Freeform 128">
              <a:extLst>
                <a:ext uri="{FF2B5EF4-FFF2-40B4-BE49-F238E27FC236}">
                  <a16:creationId xmlns:a16="http://schemas.microsoft.com/office/drawing/2014/main" id="{01341FC6-CE0D-6190-3CF1-5B0BB09728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500418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129">
              <a:extLst>
                <a:ext uri="{FF2B5EF4-FFF2-40B4-BE49-F238E27FC236}">
                  <a16:creationId xmlns:a16="http://schemas.microsoft.com/office/drawing/2014/main" id="{ED05CED1-9E0F-A1CC-251E-1721C4B75B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500418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133">
              <a:extLst>
                <a:ext uri="{FF2B5EF4-FFF2-40B4-BE49-F238E27FC236}">
                  <a16:creationId xmlns:a16="http://schemas.microsoft.com/office/drawing/2014/main" id="{7E3DAD4E-E1DB-B17C-4730-B2A5094BA0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50131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136">
              <a:extLst>
                <a:ext uri="{FF2B5EF4-FFF2-40B4-BE49-F238E27FC236}">
                  <a16:creationId xmlns:a16="http://schemas.microsoft.com/office/drawing/2014/main" id="{46A2E56F-ED0C-E51D-3B4F-FC8640A53F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502502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4" name="Freeform 137">
              <a:extLst>
                <a:ext uri="{FF2B5EF4-FFF2-40B4-BE49-F238E27FC236}">
                  <a16:creationId xmlns:a16="http://schemas.microsoft.com/office/drawing/2014/main" id="{E76AE96B-CB16-454C-4D23-BEEB72F42C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3461" y="4997715"/>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5" name="Freeform 138">
              <a:extLst>
                <a:ext uri="{FF2B5EF4-FFF2-40B4-BE49-F238E27FC236}">
                  <a16:creationId xmlns:a16="http://schemas.microsoft.com/office/drawing/2014/main" id="{26EC9057-909E-69F1-89FD-0DFCBB2651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503111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6" name="Freeform 139">
              <a:extLst>
                <a:ext uri="{FF2B5EF4-FFF2-40B4-BE49-F238E27FC236}">
                  <a16:creationId xmlns:a16="http://schemas.microsoft.com/office/drawing/2014/main" id="{2398A7BA-C012-7B80-E4E9-C75AB8FBCF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5037643"/>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7" name="Freeform 140">
              <a:extLst>
                <a:ext uri="{FF2B5EF4-FFF2-40B4-BE49-F238E27FC236}">
                  <a16:creationId xmlns:a16="http://schemas.microsoft.com/office/drawing/2014/main" id="{4D95B941-AC2C-BFFA-6B45-51AE7FE9DC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923" y="497604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8" name="Freeform 142">
              <a:extLst>
                <a:ext uri="{FF2B5EF4-FFF2-40B4-BE49-F238E27FC236}">
                  <a16:creationId xmlns:a16="http://schemas.microsoft.com/office/drawing/2014/main" id="{0B87118A-7A17-121A-91EC-6DCE0CB754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506783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143">
              <a:extLst>
                <a:ext uri="{FF2B5EF4-FFF2-40B4-BE49-F238E27FC236}">
                  <a16:creationId xmlns:a16="http://schemas.microsoft.com/office/drawing/2014/main" id="{8EB27586-EEF3-51BB-3ACF-C634A79445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4845" y="502829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144">
              <a:extLst>
                <a:ext uri="{FF2B5EF4-FFF2-40B4-BE49-F238E27FC236}">
                  <a16:creationId xmlns:a16="http://schemas.microsoft.com/office/drawing/2014/main" id="{03CEF20D-2467-2ADD-A1FF-873C04E90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5067836"/>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145">
              <a:extLst>
                <a:ext uri="{FF2B5EF4-FFF2-40B4-BE49-F238E27FC236}">
                  <a16:creationId xmlns:a16="http://schemas.microsoft.com/office/drawing/2014/main" id="{69DC7662-DF03-9614-DD1B-46B31EE5F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507354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8">
              <a:extLst>
                <a:ext uri="{FF2B5EF4-FFF2-40B4-BE49-F238E27FC236}">
                  <a16:creationId xmlns:a16="http://schemas.microsoft.com/office/drawing/2014/main" id="{B564EBBF-06C8-6E6C-EEF7-2AD876EEF5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503152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8">
              <a:extLst>
                <a:ext uri="{FF2B5EF4-FFF2-40B4-BE49-F238E27FC236}">
                  <a16:creationId xmlns:a16="http://schemas.microsoft.com/office/drawing/2014/main" id="{6BC76D20-3965-5602-B908-7E35F5071E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4593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106">
              <a:extLst>
                <a:ext uri="{FF2B5EF4-FFF2-40B4-BE49-F238E27FC236}">
                  <a16:creationId xmlns:a16="http://schemas.microsoft.com/office/drawing/2014/main" id="{673B5EC7-BAF3-73C9-8B49-A6A14FF673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734" y="492543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120">
              <a:extLst>
                <a:ext uri="{FF2B5EF4-FFF2-40B4-BE49-F238E27FC236}">
                  <a16:creationId xmlns:a16="http://schemas.microsoft.com/office/drawing/2014/main" id="{F2B2BA66-E649-7AEF-3881-8534DEAF89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647" y="474751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6" name="Freeform 120">
              <a:extLst>
                <a:ext uri="{FF2B5EF4-FFF2-40B4-BE49-F238E27FC236}">
                  <a16:creationId xmlns:a16="http://schemas.microsoft.com/office/drawing/2014/main" id="{C7FB4AAC-4302-C4EC-FECA-FFEB9845C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470263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125">
              <a:extLst>
                <a:ext uri="{FF2B5EF4-FFF2-40B4-BE49-F238E27FC236}">
                  <a16:creationId xmlns:a16="http://schemas.microsoft.com/office/drawing/2014/main" id="{3FBBF4AF-F5A3-8C75-D363-E46B539D39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498209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137">
              <a:extLst>
                <a:ext uri="{FF2B5EF4-FFF2-40B4-BE49-F238E27FC236}">
                  <a16:creationId xmlns:a16="http://schemas.microsoft.com/office/drawing/2014/main" id="{4C097918-5D00-3276-4862-39E9DE3A98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471446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9" name="Freeform 6">
              <a:extLst>
                <a:ext uri="{FF2B5EF4-FFF2-40B4-BE49-F238E27FC236}">
                  <a16:creationId xmlns:a16="http://schemas.microsoft.com/office/drawing/2014/main" id="{FF23B6B2-3123-C925-AD19-6867FECF9A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49418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0" name="Freeform 105">
              <a:extLst>
                <a:ext uri="{FF2B5EF4-FFF2-40B4-BE49-F238E27FC236}">
                  <a16:creationId xmlns:a16="http://schemas.microsoft.com/office/drawing/2014/main" id="{2F83BCB2-312D-D81B-981D-1F13696DC7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474715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1" name="Freeform 106">
              <a:extLst>
                <a:ext uri="{FF2B5EF4-FFF2-40B4-BE49-F238E27FC236}">
                  <a16:creationId xmlns:a16="http://schemas.microsoft.com/office/drawing/2014/main" id="{0E303EBD-F4E6-DE75-EBB2-992D7343E9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470173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107">
              <a:extLst>
                <a:ext uri="{FF2B5EF4-FFF2-40B4-BE49-F238E27FC236}">
                  <a16:creationId xmlns:a16="http://schemas.microsoft.com/office/drawing/2014/main" id="{2E767AC0-DD47-A2C6-6B85-CD1821830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47784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108">
              <a:extLst>
                <a:ext uri="{FF2B5EF4-FFF2-40B4-BE49-F238E27FC236}">
                  <a16:creationId xmlns:a16="http://schemas.microsoft.com/office/drawing/2014/main" id="{F9290773-2326-693E-6AFA-4AB432B7DF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471397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109">
              <a:extLst>
                <a:ext uri="{FF2B5EF4-FFF2-40B4-BE49-F238E27FC236}">
                  <a16:creationId xmlns:a16="http://schemas.microsoft.com/office/drawing/2014/main" id="{12ABE75E-E3B4-C6F5-803E-BF6C2FE02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474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110">
              <a:extLst>
                <a:ext uri="{FF2B5EF4-FFF2-40B4-BE49-F238E27FC236}">
                  <a16:creationId xmlns:a16="http://schemas.microsoft.com/office/drawing/2014/main" id="{388307D6-F5AB-C3E7-DD67-F80651AD7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471899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111">
              <a:extLst>
                <a:ext uri="{FF2B5EF4-FFF2-40B4-BE49-F238E27FC236}">
                  <a16:creationId xmlns:a16="http://schemas.microsoft.com/office/drawing/2014/main" id="{92D123AC-1AF5-AFE0-AB21-F9633EB31A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4729484"/>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112">
              <a:extLst>
                <a:ext uri="{FF2B5EF4-FFF2-40B4-BE49-F238E27FC236}">
                  <a16:creationId xmlns:a16="http://schemas.microsoft.com/office/drawing/2014/main" id="{820FF9AC-B479-ECAC-0C94-56BA188A2F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471724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122">
              <a:extLst>
                <a:ext uri="{FF2B5EF4-FFF2-40B4-BE49-F238E27FC236}">
                  <a16:creationId xmlns:a16="http://schemas.microsoft.com/office/drawing/2014/main" id="{8148C78D-1041-6555-D495-41EDFE6F33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5031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9" name="Freeform 130">
              <a:extLst>
                <a:ext uri="{FF2B5EF4-FFF2-40B4-BE49-F238E27FC236}">
                  <a16:creationId xmlns:a16="http://schemas.microsoft.com/office/drawing/2014/main" id="{9D5A5915-8030-2334-BDB2-2BFCB3552E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50347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0" name="Freeform 131">
              <a:extLst>
                <a:ext uri="{FF2B5EF4-FFF2-40B4-BE49-F238E27FC236}">
                  <a16:creationId xmlns:a16="http://schemas.microsoft.com/office/drawing/2014/main" id="{0A1AA461-7B77-A200-9BE7-81EFA19996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50180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1" name="Freeform 132">
              <a:extLst>
                <a:ext uri="{FF2B5EF4-FFF2-40B4-BE49-F238E27FC236}">
                  <a16:creationId xmlns:a16="http://schemas.microsoft.com/office/drawing/2014/main" id="{03249C37-27EC-EE11-A38F-4B928F85E5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505776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2" name="Freeform 134">
              <a:extLst>
                <a:ext uri="{FF2B5EF4-FFF2-40B4-BE49-F238E27FC236}">
                  <a16:creationId xmlns:a16="http://schemas.microsoft.com/office/drawing/2014/main" id="{8F22C302-DA33-157D-ED9E-874D5255D1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506373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135">
              <a:extLst>
                <a:ext uri="{FF2B5EF4-FFF2-40B4-BE49-F238E27FC236}">
                  <a16:creationId xmlns:a16="http://schemas.microsoft.com/office/drawing/2014/main" id="{9CF84114-DA4C-D26E-4729-F8EBEBB846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503641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4" name="Freeform 141">
              <a:extLst>
                <a:ext uri="{FF2B5EF4-FFF2-40B4-BE49-F238E27FC236}">
                  <a16:creationId xmlns:a16="http://schemas.microsoft.com/office/drawing/2014/main" id="{09F53786-6F2D-5D9B-C8BA-307F79FFC4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502013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91">
              <a:extLst>
                <a:ext uri="{FF2B5EF4-FFF2-40B4-BE49-F238E27FC236}">
                  <a16:creationId xmlns:a16="http://schemas.microsoft.com/office/drawing/2014/main" id="{8BFF1EFD-2FEB-1BDE-CFE0-1354B4822B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477719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6" name="Freeform 92">
              <a:extLst>
                <a:ext uri="{FF2B5EF4-FFF2-40B4-BE49-F238E27FC236}">
                  <a16:creationId xmlns:a16="http://schemas.microsoft.com/office/drawing/2014/main" id="{57E971C2-FE58-5C28-442A-E09554C15C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471397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7" name="Freeform 93">
              <a:extLst>
                <a:ext uri="{FF2B5EF4-FFF2-40B4-BE49-F238E27FC236}">
                  <a16:creationId xmlns:a16="http://schemas.microsoft.com/office/drawing/2014/main" id="{0578D6C4-BDB3-D72D-A3D1-0AD4C0555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473638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8" name="Freeform 94">
              <a:extLst>
                <a:ext uri="{FF2B5EF4-FFF2-40B4-BE49-F238E27FC236}">
                  <a16:creationId xmlns:a16="http://schemas.microsoft.com/office/drawing/2014/main" id="{1D571D0E-4B9F-702F-C8BF-77F55C77A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477481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9" name="Freeform 95">
              <a:extLst>
                <a:ext uri="{FF2B5EF4-FFF2-40B4-BE49-F238E27FC236}">
                  <a16:creationId xmlns:a16="http://schemas.microsoft.com/office/drawing/2014/main" id="{19A3EDFB-DFB2-0077-BBB8-4249A8F09E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471891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0" name="Freeform 96">
              <a:extLst>
                <a:ext uri="{FF2B5EF4-FFF2-40B4-BE49-F238E27FC236}">
                  <a16:creationId xmlns:a16="http://schemas.microsoft.com/office/drawing/2014/main" id="{6B7E0E54-FB88-3D40-F979-817043E1B4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472544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1" name="Freeform 97">
              <a:extLst>
                <a:ext uri="{FF2B5EF4-FFF2-40B4-BE49-F238E27FC236}">
                  <a16:creationId xmlns:a16="http://schemas.microsoft.com/office/drawing/2014/main" id="{FE9816DE-FB7A-5D49-E0AE-ED44977809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472789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2" name="Freeform 98">
              <a:extLst>
                <a:ext uri="{FF2B5EF4-FFF2-40B4-BE49-F238E27FC236}">
                  <a16:creationId xmlns:a16="http://schemas.microsoft.com/office/drawing/2014/main" id="{2E9EE025-6540-ADF5-56C7-4DC961ECCD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472789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3" name="Freeform 99">
              <a:extLst>
                <a:ext uri="{FF2B5EF4-FFF2-40B4-BE49-F238E27FC236}">
                  <a16:creationId xmlns:a16="http://schemas.microsoft.com/office/drawing/2014/main" id="{F6B11799-490A-BC30-4CEC-4EA29F0DFE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472789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100">
              <a:extLst>
                <a:ext uri="{FF2B5EF4-FFF2-40B4-BE49-F238E27FC236}">
                  <a16:creationId xmlns:a16="http://schemas.microsoft.com/office/drawing/2014/main" id="{21981AE8-6E96-9BFB-6DDE-019A3B1E4C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472789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5" name="Freeform 101">
              <a:extLst>
                <a:ext uri="{FF2B5EF4-FFF2-40B4-BE49-F238E27FC236}">
                  <a16:creationId xmlns:a16="http://schemas.microsoft.com/office/drawing/2014/main" id="{F5B11677-22D2-7141-C3CA-3D298EE157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4734423"/>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6" name="Freeform 104">
              <a:extLst>
                <a:ext uri="{FF2B5EF4-FFF2-40B4-BE49-F238E27FC236}">
                  <a16:creationId xmlns:a16="http://schemas.microsoft.com/office/drawing/2014/main" id="{90E6D7BC-BA97-C427-DEF9-63132E418A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479120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7" name="Freeform 113">
              <a:extLst>
                <a:ext uri="{FF2B5EF4-FFF2-40B4-BE49-F238E27FC236}">
                  <a16:creationId xmlns:a16="http://schemas.microsoft.com/office/drawing/2014/main" id="{592F1A5A-2AB2-B70E-465B-1961427C76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4789095"/>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114">
              <a:extLst>
                <a:ext uri="{FF2B5EF4-FFF2-40B4-BE49-F238E27FC236}">
                  <a16:creationId xmlns:a16="http://schemas.microsoft.com/office/drawing/2014/main" id="{8AB19FF7-BD8B-638F-5BAF-54F3CC9C82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478909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115">
              <a:extLst>
                <a:ext uri="{FF2B5EF4-FFF2-40B4-BE49-F238E27FC236}">
                  <a16:creationId xmlns:a16="http://schemas.microsoft.com/office/drawing/2014/main" id="{34380EFD-F91F-86DE-4371-85637F5A0F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479480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120">
              <a:extLst>
                <a:ext uri="{FF2B5EF4-FFF2-40B4-BE49-F238E27FC236}">
                  <a16:creationId xmlns:a16="http://schemas.microsoft.com/office/drawing/2014/main" id="{255B5D7A-E26B-75AE-381A-2EC21C6D6F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495201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1" name="Freeform 121">
              <a:extLst>
                <a:ext uri="{FF2B5EF4-FFF2-40B4-BE49-F238E27FC236}">
                  <a16:creationId xmlns:a16="http://schemas.microsoft.com/office/drawing/2014/main" id="{41BB9D0C-C7A1-1F40-4F1D-CC68B8F9D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49752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125">
              <a:extLst>
                <a:ext uri="{FF2B5EF4-FFF2-40B4-BE49-F238E27FC236}">
                  <a16:creationId xmlns:a16="http://schemas.microsoft.com/office/drawing/2014/main" id="{8C840600-9A01-E003-09D9-37EA1A7FD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61901" y="504652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126">
              <a:extLst>
                <a:ext uri="{FF2B5EF4-FFF2-40B4-BE49-F238E27FC236}">
                  <a16:creationId xmlns:a16="http://schemas.microsoft.com/office/drawing/2014/main" id="{AF0FA136-D58A-0C91-D199-9F2D265BD9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498221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127">
              <a:extLst>
                <a:ext uri="{FF2B5EF4-FFF2-40B4-BE49-F238E27FC236}">
                  <a16:creationId xmlns:a16="http://schemas.microsoft.com/office/drawing/2014/main" id="{3C094CD8-8F70-4CB1-05E8-2C0CC46AAA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4982211"/>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5" name="Freeform 128">
              <a:extLst>
                <a:ext uri="{FF2B5EF4-FFF2-40B4-BE49-F238E27FC236}">
                  <a16:creationId xmlns:a16="http://schemas.microsoft.com/office/drawing/2014/main" id="{B766F6E5-0E6D-F6A9-9F92-C032F97FE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508109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6" name="Freeform 129">
              <a:extLst>
                <a:ext uri="{FF2B5EF4-FFF2-40B4-BE49-F238E27FC236}">
                  <a16:creationId xmlns:a16="http://schemas.microsoft.com/office/drawing/2014/main" id="{19951B43-8673-7245-DCA3-89D8C0A5F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4985474"/>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7" name="Freeform 133">
              <a:extLst>
                <a:ext uri="{FF2B5EF4-FFF2-40B4-BE49-F238E27FC236}">
                  <a16:creationId xmlns:a16="http://schemas.microsoft.com/office/drawing/2014/main" id="{581DC7F1-9324-7C2A-5BE7-05A6DCCECF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49944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8" name="Freeform 136">
              <a:extLst>
                <a:ext uri="{FF2B5EF4-FFF2-40B4-BE49-F238E27FC236}">
                  <a16:creationId xmlns:a16="http://schemas.microsoft.com/office/drawing/2014/main" id="{5B78E594-240F-D558-037F-7286B2236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50437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9" name="Freeform 137">
              <a:extLst>
                <a:ext uri="{FF2B5EF4-FFF2-40B4-BE49-F238E27FC236}">
                  <a16:creationId xmlns:a16="http://schemas.microsoft.com/office/drawing/2014/main" id="{32F0DD11-9224-EEA7-782E-9D09214A67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500995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0" name="Freeform 138">
              <a:extLst>
                <a:ext uri="{FF2B5EF4-FFF2-40B4-BE49-F238E27FC236}">
                  <a16:creationId xmlns:a16="http://schemas.microsoft.com/office/drawing/2014/main" id="{31191077-3F15-9FB2-6298-62B4004F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501240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1" name="Freeform 140">
              <a:extLst>
                <a:ext uri="{FF2B5EF4-FFF2-40B4-BE49-F238E27FC236}">
                  <a16:creationId xmlns:a16="http://schemas.microsoft.com/office/drawing/2014/main" id="{ADF7F904-F586-3C01-4979-C5CC9D30A3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502219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2" name="Freeform 142">
              <a:extLst>
                <a:ext uri="{FF2B5EF4-FFF2-40B4-BE49-F238E27FC236}">
                  <a16:creationId xmlns:a16="http://schemas.microsoft.com/office/drawing/2014/main" id="{F47752E0-BE37-ECF7-6365-08CED15843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5049125"/>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3" name="Freeform 125">
              <a:extLst>
                <a:ext uri="{FF2B5EF4-FFF2-40B4-BE49-F238E27FC236}">
                  <a16:creationId xmlns:a16="http://schemas.microsoft.com/office/drawing/2014/main" id="{C5066FA4-7B7A-5E4C-C174-B04823748D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01472" y="505198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4" name="Freeform 137">
              <a:extLst>
                <a:ext uri="{FF2B5EF4-FFF2-40B4-BE49-F238E27FC236}">
                  <a16:creationId xmlns:a16="http://schemas.microsoft.com/office/drawing/2014/main" id="{0A0CEF59-ED49-F4AB-C728-8EC493BEED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476747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5" name="Freeform 140">
              <a:extLst>
                <a:ext uri="{FF2B5EF4-FFF2-40B4-BE49-F238E27FC236}">
                  <a16:creationId xmlns:a16="http://schemas.microsoft.com/office/drawing/2014/main" id="{C497B43D-5E1C-9446-2CFE-5ADE28DBE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3606" y="467232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C6939005-0F43-F3F2-32CF-6B397AF33C57}"/>
              </a:ext>
            </a:extLst>
          </p:cNvPr>
          <p:cNvPicPr>
            <a:picLocks noChangeAspect="1"/>
          </p:cNvPicPr>
          <p:nvPr/>
        </p:nvPicPr>
        <p:blipFill>
          <a:blip r:embed="rId3"/>
          <a:stretch>
            <a:fillRect/>
          </a:stretch>
        </p:blipFill>
        <p:spPr>
          <a:xfrm>
            <a:off x="506224" y="151228"/>
            <a:ext cx="5589776" cy="4224830"/>
          </a:xfrm>
          <a:prstGeom prst="rect">
            <a:avLst/>
          </a:prstGeom>
        </p:spPr>
      </p:pic>
      <p:pic>
        <p:nvPicPr>
          <p:cNvPr id="6" name="Picture 5">
            <a:extLst>
              <a:ext uri="{FF2B5EF4-FFF2-40B4-BE49-F238E27FC236}">
                <a16:creationId xmlns:a16="http://schemas.microsoft.com/office/drawing/2014/main" id="{59D3D488-3D3B-16F6-6E27-BA39E5238CCA}"/>
              </a:ext>
            </a:extLst>
          </p:cNvPr>
          <p:cNvPicPr>
            <a:picLocks noChangeAspect="1"/>
          </p:cNvPicPr>
          <p:nvPr/>
        </p:nvPicPr>
        <p:blipFill>
          <a:blip r:embed="rId4"/>
          <a:stretch>
            <a:fillRect/>
          </a:stretch>
        </p:blipFill>
        <p:spPr>
          <a:xfrm>
            <a:off x="7372794" y="151228"/>
            <a:ext cx="3778135" cy="42205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1422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B6BB31-D996-8E50-96E5-F213C5B7C969}"/>
            </a:ext>
          </a:extLst>
        </p:cNvPr>
        <p:cNvGrpSpPr/>
        <p:nvPr/>
      </p:nvGrpSpPr>
      <p:grpSpPr>
        <a:xfrm>
          <a:off x="0" y="0"/>
          <a:ext cx="0" cy="0"/>
          <a:chOff x="0" y="0"/>
          <a:chExt cx="0" cy="0"/>
        </a:xfrm>
      </p:grpSpPr>
      <p:grpSp>
        <p:nvGrpSpPr>
          <p:cNvPr id="1092" name="Group 1091">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93"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4"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5"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6"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7"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8"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9"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0"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1"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2"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3"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4"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5"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6"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7"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8"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9"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0"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1"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2"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3"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4"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5"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6"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7"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8"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9"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0"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1"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2"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3"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4"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5"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6"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7"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8"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9"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0"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1"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2"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3"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4"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5"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6"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7"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8"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9"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0"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1"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2"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3"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4"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5"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6"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7"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8"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9"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150" name="Rectangle 114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jango documentation - DocToolHub">
            <a:extLst>
              <a:ext uri="{FF2B5EF4-FFF2-40B4-BE49-F238E27FC236}">
                <a16:creationId xmlns:a16="http://schemas.microsoft.com/office/drawing/2014/main" id="{8D4C067E-C7D9-0CEF-D73B-9C43D1489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268" r="2" b="2"/>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91" name="Rectangle 1090">
            <a:extLst>
              <a:ext uri="{FF2B5EF4-FFF2-40B4-BE49-F238E27FC236}">
                <a16:creationId xmlns:a16="http://schemas.microsoft.com/office/drawing/2014/main" id="{AC8494C5-ED44-4EAD-9213-4FBAA4BB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82" cy="4213412"/>
          </a:xfrm>
          <a:prstGeom prst="rect">
            <a:avLst/>
          </a:prstGeom>
          <a:gradFill>
            <a:gsLst>
              <a:gs pos="100000">
                <a:srgbClr val="000000">
                  <a:alpha val="0"/>
                </a:srgbClr>
              </a:gs>
              <a:gs pos="0">
                <a:schemeClr val="tx1"/>
              </a:gs>
              <a:gs pos="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9005D-6182-7DFC-631C-D146193C0139}"/>
              </a:ext>
            </a:extLst>
          </p:cNvPr>
          <p:cNvSpPr>
            <a:spLocks noGrp="1"/>
          </p:cNvSpPr>
          <p:nvPr>
            <p:ph type="title"/>
          </p:nvPr>
        </p:nvSpPr>
        <p:spPr>
          <a:xfrm>
            <a:off x="1809741" y="1174645"/>
            <a:ext cx="8572500" cy="960513"/>
          </a:xfrm>
          <a:solidFill>
            <a:schemeClr val="tx1">
              <a:alpha val="10000"/>
            </a:schemeClr>
          </a:solidFill>
        </p:spPr>
        <p:txBody>
          <a:bodyPr vert="horz" lIns="91440" tIns="45720" rIns="91440" bIns="45720" rtlCol="0" anchor="b">
            <a:normAutofit/>
          </a:bodyPr>
          <a:lstStyle/>
          <a:p>
            <a:pPr algn="ctr"/>
            <a:r>
              <a:rPr lang="en-US" sz="54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How did I make the App?</a:t>
            </a:r>
          </a:p>
        </p:txBody>
      </p:sp>
    </p:spTree>
    <p:extLst>
      <p:ext uri="{BB962C8B-B14F-4D97-AF65-F5344CB8AC3E}">
        <p14:creationId xmlns:p14="http://schemas.microsoft.com/office/powerpoint/2010/main" val="628267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5ABBAC-B292-E9E8-9EC9-464EAA956481}"/>
            </a:ext>
          </a:extLst>
        </p:cNvPr>
        <p:cNvGrpSpPr/>
        <p:nvPr/>
      </p:nvGrpSpPr>
      <p:grpSpPr>
        <a:xfrm>
          <a:off x="0" y="0"/>
          <a:ext cx="0" cy="0"/>
          <a:chOff x="0" y="0"/>
          <a:chExt cx="0" cy="0"/>
        </a:xfrm>
      </p:grpSpPr>
      <p:grpSp>
        <p:nvGrpSpPr>
          <p:cNvPr id="530" name="Group 52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3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2"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0"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1"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2"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3"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4"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5"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6"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7"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8"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9"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577" name="Group 576">
            <a:extLst>
              <a:ext uri="{FF2B5EF4-FFF2-40B4-BE49-F238E27FC236}">
                <a16:creationId xmlns:a16="http://schemas.microsoft.com/office/drawing/2014/main" id="{A1B0DAD3-DAD3-4D41-8EF0-B03422E47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578" name="Freeform 8">
              <a:extLst>
                <a:ext uri="{FF2B5EF4-FFF2-40B4-BE49-F238E27FC236}">
                  <a16:creationId xmlns:a16="http://schemas.microsoft.com/office/drawing/2014/main" id="{729F7DF5-CF56-4F67-9883-903E49BE1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10">
              <a:extLst>
                <a:ext uri="{FF2B5EF4-FFF2-40B4-BE49-F238E27FC236}">
                  <a16:creationId xmlns:a16="http://schemas.microsoft.com/office/drawing/2014/main" id="{B7E65000-B427-4CEF-B2A9-ECA839855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15">
              <a:extLst>
                <a:ext uri="{FF2B5EF4-FFF2-40B4-BE49-F238E27FC236}">
                  <a16:creationId xmlns:a16="http://schemas.microsoft.com/office/drawing/2014/main" id="{1D82BADA-E191-4C51-A377-7D1EA989D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18">
              <a:extLst>
                <a:ext uri="{FF2B5EF4-FFF2-40B4-BE49-F238E27FC236}">
                  <a16:creationId xmlns:a16="http://schemas.microsoft.com/office/drawing/2014/main" id="{C074E073-07CB-4DD6-BFC8-E9FD63D4A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19">
              <a:extLst>
                <a:ext uri="{FF2B5EF4-FFF2-40B4-BE49-F238E27FC236}">
                  <a16:creationId xmlns:a16="http://schemas.microsoft.com/office/drawing/2014/main" id="{211152B9-90BD-4804-BCC5-4B0FEEF372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20">
              <a:extLst>
                <a:ext uri="{FF2B5EF4-FFF2-40B4-BE49-F238E27FC236}">
                  <a16:creationId xmlns:a16="http://schemas.microsoft.com/office/drawing/2014/main" id="{941B26CC-1C9B-4149-9647-3A0E0C9D2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22">
              <a:extLst>
                <a:ext uri="{FF2B5EF4-FFF2-40B4-BE49-F238E27FC236}">
                  <a16:creationId xmlns:a16="http://schemas.microsoft.com/office/drawing/2014/main" id="{7576EDD8-60BD-4230-9FE5-5302F9120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23">
              <a:extLst>
                <a:ext uri="{FF2B5EF4-FFF2-40B4-BE49-F238E27FC236}">
                  <a16:creationId xmlns:a16="http://schemas.microsoft.com/office/drawing/2014/main" id="{F68478BC-1899-4718-B999-C7EE2F6F5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26">
              <a:extLst>
                <a:ext uri="{FF2B5EF4-FFF2-40B4-BE49-F238E27FC236}">
                  <a16:creationId xmlns:a16="http://schemas.microsoft.com/office/drawing/2014/main" id="{B02BAA58-19A0-4BE5-8596-7AF02A91C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27">
              <a:extLst>
                <a:ext uri="{FF2B5EF4-FFF2-40B4-BE49-F238E27FC236}">
                  <a16:creationId xmlns:a16="http://schemas.microsoft.com/office/drawing/2014/main" id="{ED0FD3ED-A6B2-480A-8B6C-36B492164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28">
              <a:extLst>
                <a:ext uri="{FF2B5EF4-FFF2-40B4-BE49-F238E27FC236}">
                  <a16:creationId xmlns:a16="http://schemas.microsoft.com/office/drawing/2014/main" id="{46C958D0-B4D1-4E20-87DA-CDF757B56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30">
              <a:extLst>
                <a:ext uri="{FF2B5EF4-FFF2-40B4-BE49-F238E27FC236}">
                  <a16:creationId xmlns:a16="http://schemas.microsoft.com/office/drawing/2014/main" id="{3E2B5B4A-13C5-4187-BF16-1B0C4EC6D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43">
              <a:extLst>
                <a:ext uri="{FF2B5EF4-FFF2-40B4-BE49-F238E27FC236}">
                  <a16:creationId xmlns:a16="http://schemas.microsoft.com/office/drawing/2014/main" id="{8B7A471E-57F9-4AC4-B3DE-6A75C2A49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51">
              <a:extLst>
                <a:ext uri="{FF2B5EF4-FFF2-40B4-BE49-F238E27FC236}">
                  <a16:creationId xmlns:a16="http://schemas.microsoft.com/office/drawing/2014/main" id="{01E6B5E8-B33D-4D70-B30A-823D655388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52">
              <a:extLst>
                <a:ext uri="{FF2B5EF4-FFF2-40B4-BE49-F238E27FC236}">
                  <a16:creationId xmlns:a16="http://schemas.microsoft.com/office/drawing/2014/main" id="{04BD65AE-3613-409E-859A-F5E47E7ED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53">
              <a:extLst>
                <a:ext uri="{FF2B5EF4-FFF2-40B4-BE49-F238E27FC236}">
                  <a16:creationId xmlns:a16="http://schemas.microsoft.com/office/drawing/2014/main" id="{6AC52B47-CF30-4905-A913-8016FD7DF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54">
              <a:extLst>
                <a:ext uri="{FF2B5EF4-FFF2-40B4-BE49-F238E27FC236}">
                  <a16:creationId xmlns:a16="http://schemas.microsoft.com/office/drawing/2014/main" id="{945DD375-89B4-4594-879C-C88E3E07E4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55">
              <a:extLst>
                <a:ext uri="{FF2B5EF4-FFF2-40B4-BE49-F238E27FC236}">
                  <a16:creationId xmlns:a16="http://schemas.microsoft.com/office/drawing/2014/main" id="{4EF2ED92-CD73-4432-B715-54794B6CC8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56">
              <a:extLst>
                <a:ext uri="{FF2B5EF4-FFF2-40B4-BE49-F238E27FC236}">
                  <a16:creationId xmlns:a16="http://schemas.microsoft.com/office/drawing/2014/main" id="{4C080334-01D5-4AEE-B802-115F8FF429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57">
              <a:extLst>
                <a:ext uri="{FF2B5EF4-FFF2-40B4-BE49-F238E27FC236}">
                  <a16:creationId xmlns:a16="http://schemas.microsoft.com/office/drawing/2014/main" id="{5B2CD9BC-4DF9-4317-9F4F-168D1E48F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59">
              <a:extLst>
                <a:ext uri="{FF2B5EF4-FFF2-40B4-BE49-F238E27FC236}">
                  <a16:creationId xmlns:a16="http://schemas.microsoft.com/office/drawing/2014/main" id="{9ED340BE-C2EA-4C3D-9E5F-49D0601E2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60">
              <a:extLst>
                <a:ext uri="{FF2B5EF4-FFF2-40B4-BE49-F238E27FC236}">
                  <a16:creationId xmlns:a16="http://schemas.microsoft.com/office/drawing/2014/main" id="{F83C564A-309A-4BE2-A1B7-CB9000A40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61">
              <a:extLst>
                <a:ext uri="{FF2B5EF4-FFF2-40B4-BE49-F238E27FC236}">
                  <a16:creationId xmlns:a16="http://schemas.microsoft.com/office/drawing/2014/main" id="{6DB3A353-2237-4080-B766-F62A628B38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5">
              <a:extLst>
                <a:ext uri="{FF2B5EF4-FFF2-40B4-BE49-F238E27FC236}">
                  <a16:creationId xmlns:a16="http://schemas.microsoft.com/office/drawing/2014/main" id="{F97333D1-A657-49E4-BCD3-47476A14CA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6">
              <a:extLst>
                <a:ext uri="{FF2B5EF4-FFF2-40B4-BE49-F238E27FC236}">
                  <a16:creationId xmlns:a16="http://schemas.microsoft.com/office/drawing/2014/main" id="{D848B0DC-182E-4466-BC72-7D1D16380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7">
              <a:extLst>
                <a:ext uri="{FF2B5EF4-FFF2-40B4-BE49-F238E27FC236}">
                  <a16:creationId xmlns:a16="http://schemas.microsoft.com/office/drawing/2014/main" id="{60CE5FE2-5C67-4168-A845-1851C07B7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8">
              <a:extLst>
                <a:ext uri="{FF2B5EF4-FFF2-40B4-BE49-F238E27FC236}">
                  <a16:creationId xmlns:a16="http://schemas.microsoft.com/office/drawing/2014/main" id="{FFD9F71E-ACAB-4435-8558-5C891704E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9">
              <a:extLst>
                <a:ext uri="{FF2B5EF4-FFF2-40B4-BE49-F238E27FC236}">
                  <a16:creationId xmlns:a16="http://schemas.microsoft.com/office/drawing/2014/main" id="{D8F3C4EF-CAB3-477F-9BE6-7AE0EE0861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11">
              <a:extLst>
                <a:ext uri="{FF2B5EF4-FFF2-40B4-BE49-F238E27FC236}">
                  <a16:creationId xmlns:a16="http://schemas.microsoft.com/office/drawing/2014/main" id="{99F3B109-2DD1-4023-AB8C-C4CFFBC1E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12">
              <a:extLst>
                <a:ext uri="{FF2B5EF4-FFF2-40B4-BE49-F238E27FC236}">
                  <a16:creationId xmlns:a16="http://schemas.microsoft.com/office/drawing/2014/main" id="{AEE61596-3CEF-4CF6-A4FA-2262654387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13">
              <a:extLst>
                <a:ext uri="{FF2B5EF4-FFF2-40B4-BE49-F238E27FC236}">
                  <a16:creationId xmlns:a16="http://schemas.microsoft.com/office/drawing/2014/main" id="{ACA5CDA1-D484-482B-924A-C21EFFB26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14">
              <a:extLst>
                <a:ext uri="{FF2B5EF4-FFF2-40B4-BE49-F238E27FC236}">
                  <a16:creationId xmlns:a16="http://schemas.microsoft.com/office/drawing/2014/main" id="{8BAD048C-9E22-4DAB-BB3C-8978DFC79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16">
              <a:extLst>
                <a:ext uri="{FF2B5EF4-FFF2-40B4-BE49-F238E27FC236}">
                  <a16:creationId xmlns:a16="http://schemas.microsoft.com/office/drawing/2014/main" id="{1A2637B3-8C74-4B55-872D-CFE1F1929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17">
              <a:extLst>
                <a:ext uri="{FF2B5EF4-FFF2-40B4-BE49-F238E27FC236}">
                  <a16:creationId xmlns:a16="http://schemas.microsoft.com/office/drawing/2014/main" id="{C73B0390-BD3E-4AFB-ADF3-676ECF890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21">
              <a:extLst>
                <a:ext uri="{FF2B5EF4-FFF2-40B4-BE49-F238E27FC236}">
                  <a16:creationId xmlns:a16="http://schemas.microsoft.com/office/drawing/2014/main" id="{35236E6F-9C25-49CE-9078-306D3A5FA0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3" name="Freeform 25">
              <a:extLst>
                <a:ext uri="{FF2B5EF4-FFF2-40B4-BE49-F238E27FC236}">
                  <a16:creationId xmlns:a16="http://schemas.microsoft.com/office/drawing/2014/main" id="{46D4BFF5-1B3A-44D0-9720-143617E00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4" name="Freeform 29">
              <a:extLst>
                <a:ext uri="{FF2B5EF4-FFF2-40B4-BE49-F238E27FC236}">
                  <a16:creationId xmlns:a16="http://schemas.microsoft.com/office/drawing/2014/main" id="{77FD726E-2EB9-4305-BEE5-7C48D51C9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5" name="Freeform 31">
              <a:extLst>
                <a:ext uri="{FF2B5EF4-FFF2-40B4-BE49-F238E27FC236}">
                  <a16:creationId xmlns:a16="http://schemas.microsoft.com/office/drawing/2014/main" id="{25E6083A-3C52-4763-92A2-1B88843EF3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6" name="Freeform 32">
              <a:extLst>
                <a:ext uri="{FF2B5EF4-FFF2-40B4-BE49-F238E27FC236}">
                  <a16:creationId xmlns:a16="http://schemas.microsoft.com/office/drawing/2014/main" id="{CA90BF22-94F7-4D52-8725-FDCE69CE6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7" name="Freeform 33">
              <a:extLst>
                <a:ext uri="{FF2B5EF4-FFF2-40B4-BE49-F238E27FC236}">
                  <a16:creationId xmlns:a16="http://schemas.microsoft.com/office/drawing/2014/main" id="{998A2F47-3F4E-4065-86CF-B49B258FF1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8" name="Freeform 34">
              <a:extLst>
                <a:ext uri="{FF2B5EF4-FFF2-40B4-BE49-F238E27FC236}">
                  <a16:creationId xmlns:a16="http://schemas.microsoft.com/office/drawing/2014/main" id="{65AF8C00-7E07-4E42-A41A-08417BB0E5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9" name="Freeform 35">
              <a:extLst>
                <a:ext uri="{FF2B5EF4-FFF2-40B4-BE49-F238E27FC236}">
                  <a16:creationId xmlns:a16="http://schemas.microsoft.com/office/drawing/2014/main" id="{E0C04B54-4EF5-4B04-A708-8339062DA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0" name="Freeform 36">
              <a:extLst>
                <a:ext uri="{FF2B5EF4-FFF2-40B4-BE49-F238E27FC236}">
                  <a16:creationId xmlns:a16="http://schemas.microsoft.com/office/drawing/2014/main" id="{C16D1625-1345-49A9-9FAE-3600E0D116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1" name="Freeform 37">
              <a:extLst>
                <a:ext uri="{FF2B5EF4-FFF2-40B4-BE49-F238E27FC236}">
                  <a16:creationId xmlns:a16="http://schemas.microsoft.com/office/drawing/2014/main" id="{B8817E5F-6964-4B89-9CD1-CD4621B6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2" name="Freeform 38">
              <a:extLst>
                <a:ext uri="{FF2B5EF4-FFF2-40B4-BE49-F238E27FC236}">
                  <a16:creationId xmlns:a16="http://schemas.microsoft.com/office/drawing/2014/main" id="{952E3586-DC86-4B27-AAC4-D005819D2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3" name="Freeform 39">
              <a:extLst>
                <a:ext uri="{FF2B5EF4-FFF2-40B4-BE49-F238E27FC236}">
                  <a16:creationId xmlns:a16="http://schemas.microsoft.com/office/drawing/2014/main" id="{22CB13D9-EA0B-45B8-8E8F-3AABBE9D79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4" name="Freeform 40">
              <a:extLst>
                <a:ext uri="{FF2B5EF4-FFF2-40B4-BE49-F238E27FC236}">
                  <a16:creationId xmlns:a16="http://schemas.microsoft.com/office/drawing/2014/main" id="{3755BB78-63DB-4A8C-A113-795862B37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5" name="Freeform 41">
              <a:extLst>
                <a:ext uri="{FF2B5EF4-FFF2-40B4-BE49-F238E27FC236}">
                  <a16:creationId xmlns:a16="http://schemas.microsoft.com/office/drawing/2014/main" id="{68D97FB6-919C-4D25-A4CE-65C0BB8B4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6" name="Freeform 42">
              <a:extLst>
                <a:ext uri="{FF2B5EF4-FFF2-40B4-BE49-F238E27FC236}">
                  <a16:creationId xmlns:a16="http://schemas.microsoft.com/office/drawing/2014/main" id="{B7FB8601-BFD8-42A2-BFC8-826DA567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7" name="Freeform 44">
              <a:extLst>
                <a:ext uri="{FF2B5EF4-FFF2-40B4-BE49-F238E27FC236}">
                  <a16:creationId xmlns:a16="http://schemas.microsoft.com/office/drawing/2014/main" id="{E66A3773-870D-43D8-97C8-9210A0288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8" name="Freeform 45">
              <a:extLst>
                <a:ext uri="{FF2B5EF4-FFF2-40B4-BE49-F238E27FC236}">
                  <a16:creationId xmlns:a16="http://schemas.microsoft.com/office/drawing/2014/main" id="{08736EF7-6BB0-4CA8-B063-CD217FF9BF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9" name="Freeform 46">
              <a:extLst>
                <a:ext uri="{FF2B5EF4-FFF2-40B4-BE49-F238E27FC236}">
                  <a16:creationId xmlns:a16="http://schemas.microsoft.com/office/drawing/2014/main" id="{57EBF709-9E0F-48A1-BCDD-F3C74F1D49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0" name="Freeform 47">
              <a:extLst>
                <a:ext uri="{FF2B5EF4-FFF2-40B4-BE49-F238E27FC236}">
                  <a16:creationId xmlns:a16="http://schemas.microsoft.com/office/drawing/2014/main" id="{251EC588-C357-470F-A194-F4A0C32B7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1" name="Freeform 48">
              <a:extLst>
                <a:ext uri="{FF2B5EF4-FFF2-40B4-BE49-F238E27FC236}">
                  <a16:creationId xmlns:a16="http://schemas.microsoft.com/office/drawing/2014/main" id="{02592C96-1066-4F6E-9353-4FF1D5ED98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2" name="Freeform 49">
              <a:extLst>
                <a:ext uri="{FF2B5EF4-FFF2-40B4-BE49-F238E27FC236}">
                  <a16:creationId xmlns:a16="http://schemas.microsoft.com/office/drawing/2014/main" id="{B5016669-96C5-4574-B536-65060BCE9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3" name="Freeform 8">
              <a:extLst>
                <a:ext uri="{FF2B5EF4-FFF2-40B4-BE49-F238E27FC236}">
                  <a16:creationId xmlns:a16="http://schemas.microsoft.com/office/drawing/2014/main" id="{5C697245-37CA-4D12-9F8C-308595014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4" name="Freeform 106">
              <a:extLst>
                <a:ext uri="{FF2B5EF4-FFF2-40B4-BE49-F238E27FC236}">
                  <a16:creationId xmlns:a16="http://schemas.microsoft.com/office/drawing/2014/main" id="{3776B83C-39DC-4C02-B33B-848604D0A9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36" name="Rectangle 635">
            <a:extLst>
              <a:ext uri="{FF2B5EF4-FFF2-40B4-BE49-F238E27FC236}">
                <a16:creationId xmlns:a16="http://schemas.microsoft.com/office/drawing/2014/main" id="{BCAE8BE1-A178-4D43-B3B0-FF22D765F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3819626A-1849-4F10-89EC-215F6A4BC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EAD0F-D872-9FE1-6B81-A29300F3D74D}"/>
              </a:ext>
            </a:extLst>
          </p:cNvPr>
          <p:cNvSpPr>
            <a:spLocks noGrp="1"/>
          </p:cNvSpPr>
          <p:nvPr>
            <p:ph type="title"/>
          </p:nvPr>
        </p:nvSpPr>
        <p:spPr>
          <a:xfrm>
            <a:off x="1798381" y="876300"/>
            <a:ext cx="8595239" cy="2911869"/>
          </a:xfrm>
        </p:spPr>
        <p:txBody>
          <a:bodyPr vert="horz" lIns="91440" tIns="45720" rIns="91440" bIns="45720" rtlCol="0" anchor="b">
            <a:normAutofit/>
          </a:bodyPr>
          <a:lstStyle/>
          <a:p>
            <a:pPr algn="ctr"/>
            <a:r>
              <a:rPr lang="en-US" sz="5400" dirty="0">
                <a:latin typeface="ADLaM Display" panose="02010000000000000000" pitchFamily="2" charset="0"/>
                <a:ea typeface="ADLaM Display" panose="02010000000000000000" pitchFamily="2" charset="0"/>
                <a:cs typeface="ADLaM Display" panose="02010000000000000000" pitchFamily="2" charset="0"/>
              </a:rPr>
              <a:t>Django Models</a:t>
            </a:r>
          </a:p>
        </p:txBody>
      </p:sp>
      <p:grpSp>
        <p:nvGrpSpPr>
          <p:cNvPr id="640" name="Group 639">
            <a:extLst>
              <a:ext uri="{FF2B5EF4-FFF2-40B4-BE49-F238E27FC236}">
                <a16:creationId xmlns:a16="http://schemas.microsoft.com/office/drawing/2014/main" id="{AAEF0DB4-E2F1-4DE6-A55A-B7511FD6E9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641" name="Freeform 6">
              <a:extLst>
                <a:ext uri="{FF2B5EF4-FFF2-40B4-BE49-F238E27FC236}">
                  <a16:creationId xmlns:a16="http://schemas.microsoft.com/office/drawing/2014/main" id="{2BC91FD0-A205-4CAB-B34E-60D3788049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105">
              <a:extLst>
                <a:ext uri="{FF2B5EF4-FFF2-40B4-BE49-F238E27FC236}">
                  <a16:creationId xmlns:a16="http://schemas.microsoft.com/office/drawing/2014/main" id="{2A1EFFB9-AB17-4F59-9A3B-803325A4E7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106">
              <a:extLst>
                <a:ext uri="{FF2B5EF4-FFF2-40B4-BE49-F238E27FC236}">
                  <a16:creationId xmlns:a16="http://schemas.microsoft.com/office/drawing/2014/main" id="{E7238B80-CDF9-4CAC-9AB5-8589C82EAE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107">
              <a:extLst>
                <a:ext uri="{FF2B5EF4-FFF2-40B4-BE49-F238E27FC236}">
                  <a16:creationId xmlns:a16="http://schemas.microsoft.com/office/drawing/2014/main" id="{7EC00F0D-7BE8-4FCF-93DF-B323CEFF36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108">
              <a:extLst>
                <a:ext uri="{FF2B5EF4-FFF2-40B4-BE49-F238E27FC236}">
                  <a16:creationId xmlns:a16="http://schemas.microsoft.com/office/drawing/2014/main" id="{33447C1A-ED61-468B-B343-B12658F9CA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109">
              <a:extLst>
                <a:ext uri="{FF2B5EF4-FFF2-40B4-BE49-F238E27FC236}">
                  <a16:creationId xmlns:a16="http://schemas.microsoft.com/office/drawing/2014/main" id="{EB0725CA-1A94-46AF-8A92-278F10B16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110">
              <a:extLst>
                <a:ext uri="{FF2B5EF4-FFF2-40B4-BE49-F238E27FC236}">
                  <a16:creationId xmlns:a16="http://schemas.microsoft.com/office/drawing/2014/main" id="{3D170FF3-B996-42C2-A51A-82618850C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111">
              <a:extLst>
                <a:ext uri="{FF2B5EF4-FFF2-40B4-BE49-F238E27FC236}">
                  <a16:creationId xmlns:a16="http://schemas.microsoft.com/office/drawing/2014/main" id="{E5FDE205-773C-4587-B06D-BD482FC0A7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112">
              <a:extLst>
                <a:ext uri="{FF2B5EF4-FFF2-40B4-BE49-F238E27FC236}">
                  <a16:creationId xmlns:a16="http://schemas.microsoft.com/office/drawing/2014/main" id="{C49746F8-1BCF-49C2-A1C5-D2B85E7C05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122">
              <a:extLst>
                <a:ext uri="{FF2B5EF4-FFF2-40B4-BE49-F238E27FC236}">
                  <a16:creationId xmlns:a16="http://schemas.microsoft.com/office/drawing/2014/main" id="{F45277B2-9094-4445-86D8-C91D65F5DC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123">
              <a:extLst>
                <a:ext uri="{FF2B5EF4-FFF2-40B4-BE49-F238E27FC236}">
                  <a16:creationId xmlns:a16="http://schemas.microsoft.com/office/drawing/2014/main" id="{2BBFD32C-2D27-415E-8430-8BDD8D97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130">
              <a:extLst>
                <a:ext uri="{FF2B5EF4-FFF2-40B4-BE49-F238E27FC236}">
                  <a16:creationId xmlns:a16="http://schemas.microsoft.com/office/drawing/2014/main" id="{D43C7D72-4A00-4EF4-BF13-BAC4F04EEE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131">
              <a:extLst>
                <a:ext uri="{FF2B5EF4-FFF2-40B4-BE49-F238E27FC236}">
                  <a16:creationId xmlns:a16="http://schemas.microsoft.com/office/drawing/2014/main" id="{3CC17EEB-009B-460C-B97D-E23BAC8CF5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132">
              <a:extLst>
                <a:ext uri="{FF2B5EF4-FFF2-40B4-BE49-F238E27FC236}">
                  <a16:creationId xmlns:a16="http://schemas.microsoft.com/office/drawing/2014/main" id="{3CA392E7-2C5E-430E-A285-A43F098A81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134">
              <a:extLst>
                <a:ext uri="{FF2B5EF4-FFF2-40B4-BE49-F238E27FC236}">
                  <a16:creationId xmlns:a16="http://schemas.microsoft.com/office/drawing/2014/main" id="{3808FC12-3932-4A3D-812C-171F140EE5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135">
              <a:extLst>
                <a:ext uri="{FF2B5EF4-FFF2-40B4-BE49-F238E27FC236}">
                  <a16:creationId xmlns:a16="http://schemas.microsoft.com/office/drawing/2014/main" id="{80BFA6D6-7979-45B4-BDD2-F6EB244C17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141">
              <a:extLst>
                <a:ext uri="{FF2B5EF4-FFF2-40B4-BE49-F238E27FC236}">
                  <a16:creationId xmlns:a16="http://schemas.microsoft.com/office/drawing/2014/main" id="{87BF3F25-EA1A-4783-9568-76113FBBB6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91">
              <a:extLst>
                <a:ext uri="{FF2B5EF4-FFF2-40B4-BE49-F238E27FC236}">
                  <a16:creationId xmlns:a16="http://schemas.microsoft.com/office/drawing/2014/main" id="{81E3D954-5AA5-49A8-9BA6-C4FC208B2F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92">
              <a:extLst>
                <a:ext uri="{FF2B5EF4-FFF2-40B4-BE49-F238E27FC236}">
                  <a16:creationId xmlns:a16="http://schemas.microsoft.com/office/drawing/2014/main" id="{C62E369F-72C7-4158-B7A6-D6C81689AA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93">
              <a:extLst>
                <a:ext uri="{FF2B5EF4-FFF2-40B4-BE49-F238E27FC236}">
                  <a16:creationId xmlns:a16="http://schemas.microsoft.com/office/drawing/2014/main" id="{80849728-9BE8-4333-B5AA-376DF750BD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94">
              <a:extLst>
                <a:ext uri="{FF2B5EF4-FFF2-40B4-BE49-F238E27FC236}">
                  <a16:creationId xmlns:a16="http://schemas.microsoft.com/office/drawing/2014/main" id="{FBD2BA47-7553-4D8B-A6D4-29F078E16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95">
              <a:extLst>
                <a:ext uri="{FF2B5EF4-FFF2-40B4-BE49-F238E27FC236}">
                  <a16:creationId xmlns:a16="http://schemas.microsoft.com/office/drawing/2014/main" id="{74D636C8-7F45-489F-8810-6905B1AE0C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96">
              <a:extLst>
                <a:ext uri="{FF2B5EF4-FFF2-40B4-BE49-F238E27FC236}">
                  <a16:creationId xmlns:a16="http://schemas.microsoft.com/office/drawing/2014/main" id="{4C7E2056-38D8-4E5E-848D-6609AAEFF4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4" name="Freeform 97">
              <a:extLst>
                <a:ext uri="{FF2B5EF4-FFF2-40B4-BE49-F238E27FC236}">
                  <a16:creationId xmlns:a16="http://schemas.microsoft.com/office/drawing/2014/main" id="{1FA0FFA1-3A5B-46CA-8C5D-AD895EA57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5" name="Freeform 98">
              <a:extLst>
                <a:ext uri="{FF2B5EF4-FFF2-40B4-BE49-F238E27FC236}">
                  <a16:creationId xmlns:a16="http://schemas.microsoft.com/office/drawing/2014/main" id="{675FD8BB-1EA3-4596-9703-4F8866D5A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99">
              <a:extLst>
                <a:ext uri="{FF2B5EF4-FFF2-40B4-BE49-F238E27FC236}">
                  <a16:creationId xmlns:a16="http://schemas.microsoft.com/office/drawing/2014/main" id="{84DC6FFB-600D-4CED-A125-D2AB1D6F6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00">
              <a:extLst>
                <a:ext uri="{FF2B5EF4-FFF2-40B4-BE49-F238E27FC236}">
                  <a16:creationId xmlns:a16="http://schemas.microsoft.com/office/drawing/2014/main" id="{DD899978-14D8-4E2A-BCEB-EF6D13916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01">
              <a:extLst>
                <a:ext uri="{FF2B5EF4-FFF2-40B4-BE49-F238E27FC236}">
                  <a16:creationId xmlns:a16="http://schemas.microsoft.com/office/drawing/2014/main" id="{5B59BD92-A99F-4F44-9D1F-561AB49B91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102">
              <a:extLst>
                <a:ext uri="{FF2B5EF4-FFF2-40B4-BE49-F238E27FC236}">
                  <a16:creationId xmlns:a16="http://schemas.microsoft.com/office/drawing/2014/main" id="{6733D532-6F62-4525-B661-2AF7E63AC0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103">
              <a:extLst>
                <a:ext uri="{FF2B5EF4-FFF2-40B4-BE49-F238E27FC236}">
                  <a16:creationId xmlns:a16="http://schemas.microsoft.com/office/drawing/2014/main" id="{48C0D2C8-88E5-4E19-8FE1-246ED12E60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104">
              <a:extLst>
                <a:ext uri="{FF2B5EF4-FFF2-40B4-BE49-F238E27FC236}">
                  <a16:creationId xmlns:a16="http://schemas.microsoft.com/office/drawing/2014/main" id="{0E95B9EB-D73A-4979-9F2F-10C9CF8EBE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113">
              <a:extLst>
                <a:ext uri="{FF2B5EF4-FFF2-40B4-BE49-F238E27FC236}">
                  <a16:creationId xmlns:a16="http://schemas.microsoft.com/office/drawing/2014/main" id="{33565EB2-4584-4F8D-97E7-DF87DB3B4E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114">
              <a:extLst>
                <a:ext uri="{FF2B5EF4-FFF2-40B4-BE49-F238E27FC236}">
                  <a16:creationId xmlns:a16="http://schemas.microsoft.com/office/drawing/2014/main" id="{93D61EE8-FE02-45F6-98C2-D410B4267D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115">
              <a:extLst>
                <a:ext uri="{FF2B5EF4-FFF2-40B4-BE49-F238E27FC236}">
                  <a16:creationId xmlns:a16="http://schemas.microsoft.com/office/drawing/2014/main" id="{D4D8B720-4586-4359-9303-02F8D58ED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117">
              <a:extLst>
                <a:ext uri="{FF2B5EF4-FFF2-40B4-BE49-F238E27FC236}">
                  <a16:creationId xmlns:a16="http://schemas.microsoft.com/office/drawing/2014/main" id="{67BC569A-1D14-40F6-B1ED-429CAB83EB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18">
              <a:extLst>
                <a:ext uri="{FF2B5EF4-FFF2-40B4-BE49-F238E27FC236}">
                  <a16:creationId xmlns:a16="http://schemas.microsoft.com/office/drawing/2014/main" id="{563EF170-082E-4AC9-8470-C1F986984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119">
              <a:extLst>
                <a:ext uri="{FF2B5EF4-FFF2-40B4-BE49-F238E27FC236}">
                  <a16:creationId xmlns:a16="http://schemas.microsoft.com/office/drawing/2014/main" id="{7C735B47-24EC-470D-8A76-B059F9162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120">
              <a:extLst>
                <a:ext uri="{FF2B5EF4-FFF2-40B4-BE49-F238E27FC236}">
                  <a16:creationId xmlns:a16="http://schemas.microsoft.com/office/drawing/2014/main" id="{356A1A8A-BA81-46A2-80A7-4446CCC18E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9" name="Freeform 121">
              <a:extLst>
                <a:ext uri="{FF2B5EF4-FFF2-40B4-BE49-F238E27FC236}">
                  <a16:creationId xmlns:a16="http://schemas.microsoft.com/office/drawing/2014/main" id="{B800E226-AB3E-4B1E-ABCB-F2CC2441CA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0" name="Freeform 125">
              <a:extLst>
                <a:ext uri="{FF2B5EF4-FFF2-40B4-BE49-F238E27FC236}">
                  <a16:creationId xmlns:a16="http://schemas.microsoft.com/office/drawing/2014/main" id="{25BB6246-076E-4BF1-84A1-FA00DFF6DB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1" name="Freeform 126">
              <a:extLst>
                <a:ext uri="{FF2B5EF4-FFF2-40B4-BE49-F238E27FC236}">
                  <a16:creationId xmlns:a16="http://schemas.microsoft.com/office/drawing/2014/main" id="{0737E152-D949-48FA-BBB9-D335340C8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2" name="Freeform 127">
              <a:extLst>
                <a:ext uri="{FF2B5EF4-FFF2-40B4-BE49-F238E27FC236}">
                  <a16:creationId xmlns:a16="http://schemas.microsoft.com/office/drawing/2014/main" id="{B6CD5183-FDE3-43C7-B69C-4FE34C83D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3" name="Freeform 128">
              <a:extLst>
                <a:ext uri="{FF2B5EF4-FFF2-40B4-BE49-F238E27FC236}">
                  <a16:creationId xmlns:a16="http://schemas.microsoft.com/office/drawing/2014/main" id="{A1FC748D-6CD1-4630-BD03-91443D49D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4" name="Freeform 129">
              <a:extLst>
                <a:ext uri="{FF2B5EF4-FFF2-40B4-BE49-F238E27FC236}">
                  <a16:creationId xmlns:a16="http://schemas.microsoft.com/office/drawing/2014/main" id="{806ADF7D-E22E-4CC0-A5FA-13FF7314C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5" name="Freeform 133">
              <a:extLst>
                <a:ext uri="{FF2B5EF4-FFF2-40B4-BE49-F238E27FC236}">
                  <a16:creationId xmlns:a16="http://schemas.microsoft.com/office/drawing/2014/main" id="{D92F6CB0-7C26-40A2-BE61-F5B9566910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6" name="Freeform 136">
              <a:extLst>
                <a:ext uri="{FF2B5EF4-FFF2-40B4-BE49-F238E27FC236}">
                  <a16:creationId xmlns:a16="http://schemas.microsoft.com/office/drawing/2014/main" id="{BE354CED-9FB3-47F2-AF83-42F52F6172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7" name="Freeform 137">
              <a:extLst>
                <a:ext uri="{FF2B5EF4-FFF2-40B4-BE49-F238E27FC236}">
                  <a16:creationId xmlns:a16="http://schemas.microsoft.com/office/drawing/2014/main" id="{4A005BFC-833D-4699-99AB-16DDBC5B6F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8" name="Freeform 138">
              <a:extLst>
                <a:ext uri="{FF2B5EF4-FFF2-40B4-BE49-F238E27FC236}">
                  <a16:creationId xmlns:a16="http://schemas.microsoft.com/office/drawing/2014/main" id="{FB639FC6-38FA-4FEE-B247-02D4AB6995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9" name="Freeform 139">
              <a:extLst>
                <a:ext uri="{FF2B5EF4-FFF2-40B4-BE49-F238E27FC236}">
                  <a16:creationId xmlns:a16="http://schemas.microsoft.com/office/drawing/2014/main" id="{67B04E28-283D-4C2A-8993-07F7594742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0" name="Freeform 140">
              <a:extLst>
                <a:ext uri="{FF2B5EF4-FFF2-40B4-BE49-F238E27FC236}">
                  <a16:creationId xmlns:a16="http://schemas.microsoft.com/office/drawing/2014/main" id="{F369C421-E6B1-47CB-8D36-602DCFD084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1" name="Freeform 142">
              <a:extLst>
                <a:ext uri="{FF2B5EF4-FFF2-40B4-BE49-F238E27FC236}">
                  <a16:creationId xmlns:a16="http://schemas.microsoft.com/office/drawing/2014/main" id="{A7CC56DE-C7CA-4190-A19D-77192BE4D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2" name="Freeform 143">
              <a:extLst>
                <a:ext uri="{FF2B5EF4-FFF2-40B4-BE49-F238E27FC236}">
                  <a16:creationId xmlns:a16="http://schemas.microsoft.com/office/drawing/2014/main" id="{55F7DE38-BD8A-4B0C-AF46-B87EB85D4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3" name="Freeform 144">
              <a:extLst>
                <a:ext uri="{FF2B5EF4-FFF2-40B4-BE49-F238E27FC236}">
                  <a16:creationId xmlns:a16="http://schemas.microsoft.com/office/drawing/2014/main" id="{A74A8E74-E14E-4CDE-A845-825C1C656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145">
              <a:extLst>
                <a:ext uri="{FF2B5EF4-FFF2-40B4-BE49-F238E27FC236}">
                  <a16:creationId xmlns:a16="http://schemas.microsoft.com/office/drawing/2014/main" id="{1C2158A2-4E01-4AE9-B845-853B79DE31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5" name="Freeform 8">
              <a:extLst>
                <a:ext uri="{FF2B5EF4-FFF2-40B4-BE49-F238E27FC236}">
                  <a16:creationId xmlns:a16="http://schemas.microsoft.com/office/drawing/2014/main" id="{65867385-C75B-4A79-AEFE-EB93F5EA7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6" name="Freeform 8">
              <a:extLst>
                <a:ext uri="{FF2B5EF4-FFF2-40B4-BE49-F238E27FC236}">
                  <a16:creationId xmlns:a16="http://schemas.microsoft.com/office/drawing/2014/main" id="{90E22355-6E51-41B6-BD18-9A8997404F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7" name="Freeform 106">
              <a:extLst>
                <a:ext uri="{FF2B5EF4-FFF2-40B4-BE49-F238E27FC236}">
                  <a16:creationId xmlns:a16="http://schemas.microsoft.com/office/drawing/2014/main" id="{27E6A046-7529-479D-99F7-5996433A82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8" name="Freeform 120">
              <a:extLst>
                <a:ext uri="{FF2B5EF4-FFF2-40B4-BE49-F238E27FC236}">
                  <a16:creationId xmlns:a16="http://schemas.microsoft.com/office/drawing/2014/main" id="{E65827C4-2719-433B-916A-B34ABA9F24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9" name="Freeform 120">
              <a:extLst>
                <a:ext uri="{FF2B5EF4-FFF2-40B4-BE49-F238E27FC236}">
                  <a16:creationId xmlns:a16="http://schemas.microsoft.com/office/drawing/2014/main" id="{E2CC6139-E679-4C4E-AFFB-76EA1D488D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0" name="Freeform 125">
              <a:extLst>
                <a:ext uri="{FF2B5EF4-FFF2-40B4-BE49-F238E27FC236}">
                  <a16:creationId xmlns:a16="http://schemas.microsoft.com/office/drawing/2014/main" id="{9507F8C0-A977-4699-8EF2-CF96FB838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1" name="Freeform 137">
              <a:extLst>
                <a:ext uri="{FF2B5EF4-FFF2-40B4-BE49-F238E27FC236}">
                  <a16:creationId xmlns:a16="http://schemas.microsoft.com/office/drawing/2014/main" id="{F644FE9F-CA0D-4386-85E8-DCE42FC1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2" name="Freeform 6">
              <a:extLst>
                <a:ext uri="{FF2B5EF4-FFF2-40B4-BE49-F238E27FC236}">
                  <a16:creationId xmlns:a16="http://schemas.microsoft.com/office/drawing/2014/main" id="{6B7EEE3F-5CAC-4235-903E-7C4DA07495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3" name="Freeform 105">
              <a:extLst>
                <a:ext uri="{FF2B5EF4-FFF2-40B4-BE49-F238E27FC236}">
                  <a16:creationId xmlns:a16="http://schemas.microsoft.com/office/drawing/2014/main" id="{CF870EA8-C61A-4759-A096-E25A85991A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4" name="Freeform 106">
              <a:extLst>
                <a:ext uri="{FF2B5EF4-FFF2-40B4-BE49-F238E27FC236}">
                  <a16:creationId xmlns:a16="http://schemas.microsoft.com/office/drawing/2014/main" id="{46FE89C7-BA1B-4C2B-BDEC-7ED7B6D8F0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5" name="Freeform 107">
              <a:extLst>
                <a:ext uri="{FF2B5EF4-FFF2-40B4-BE49-F238E27FC236}">
                  <a16:creationId xmlns:a16="http://schemas.microsoft.com/office/drawing/2014/main" id="{96F67A96-8892-4A05-9D0B-26F2322B9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6" name="Freeform 108">
              <a:extLst>
                <a:ext uri="{FF2B5EF4-FFF2-40B4-BE49-F238E27FC236}">
                  <a16:creationId xmlns:a16="http://schemas.microsoft.com/office/drawing/2014/main" id="{5AFB3920-37B7-4162-8346-23E80DE13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7" name="Freeform 109">
              <a:extLst>
                <a:ext uri="{FF2B5EF4-FFF2-40B4-BE49-F238E27FC236}">
                  <a16:creationId xmlns:a16="http://schemas.microsoft.com/office/drawing/2014/main" id="{21F45221-720F-4596-B680-E3517046F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8" name="Freeform 110">
              <a:extLst>
                <a:ext uri="{FF2B5EF4-FFF2-40B4-BE49-F238E27FC236}">
                  <a16:creationId xmlns:a16="http://schemas.microsoft.com/office/drawing/2014/main" id="{767AB243-669A-4FAC-994C-C020AA8CD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9" name="Freeform 111">
              <a:extLst>
                <a:ext uri="{FF2B5EF4-FFF2-40B4-BE49-F238E27FC236}">
                  <a16:creationId xmlns:a16="http://schemas.microsoft.com/office/drawing/2014/main" id="{6AD5D6CF-5C12-4BC1-BB09-E2934F7293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0" name="Freeform 112">
              <a:extLst>
                <a:ext uri="{FF2B5EF4-FFF2-40B4-BE49-F238E27FC236}">
                  <a16:creationId xmlns:a16="http://schemas.microsoft.com/office/drawing/2014/main" id="{0FCFFE49-652E-47DA-A8D4-8BEC69FC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1" name="Freeform 122">
              <a:extLst>
                <a:ext uri="{FF2B5EF4-FFF2-40B4-BE49-F238E27FC236}">
                  <a16:creationId xmlns:a16="http://schemas.microsoft.com/office/drawing/2014/main" id="{E466EE92-6CDE-441E-8F7B-5F203EBDDF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2" name="Freeform 130">
              <a:extLst>
                <a:ext uri="{FF2B5EF4-FFF2-40B4-BE49-F238E27FC236}">
                  <a16:creationId xmlns:a16="http://schemas.microsoft.com/office/drawing/2014/main" id="{8BD3B0DF-1F56-4C76-A317-73F93A0E76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3" name="Freeform 131">
              <a:extLst>
                <a:ext uri="{FF2B5EF4-FFF2-40B4-BE49-F238E27FC236}">
                  <a16:creationId xmlns:a16="http://schemas.microsoft.com/office/drawing/2014/main" id="{48B057C9-2181-4BDD-BEC5-1949847002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4" name="Freeform 132">
              <a:extLst>
                <a:ext uri="{FF2B5EF4-FFF2-40B4-BE49-F238E27FC236}">
                  <a16:creationId xmlns:a16="http://schemas.microsoft.com/office/drawing/2014/main" id="{38212522-50D0-4A8E-B678-8A8B51BEF8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5" name="Freeform 134">
              <a:extLst>
                <a:ext uri="{FF2B5EF4-FFF2-40B4-BE49-F238E27FC236}">
                  <a16:creationId xmlns:a16="http://schemas.microsoft.com/office/drawing/2014/main" id="{F29F5B2D-1DD0-4BD5-BD97-DE883935CB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135">
              <a:extLst>
                <a:ext uri="{FF2B5EF4-FFF2-40B4-BE49-F238E27FC236}">
                  <a16:creationId xmlns:a16="http://schemas.microsoft.com/office/drawing/2014/main" id="{F1C477DC-6A04-4B20-A709-A622EF7697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41">
              <a:extLst>
                <a:ext uri="{FF2B5EF4-FFF2-40B4-BE49-F238E27FC236}">
                  <a16:creationId xmlns:a16="http://schemas.microsoft.com/office/drawing/2014/main" id="{79AD175C-021D-4FD8-92A3-0733A001B1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8" name="Freeform 91">
              <a:extLst>
                <a:ext uri="{FF2B5EF4-FFF2-40B4-BE49-F238E27FC236}">
                  <a16:creationId xmlns:a16="http://schemas.microsoft.com/office/drawing/2014/main" id="{C2471C35-AE3E-4563-9B5F-D60113EE7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9" name="Freeform 92">
              <a:extLst>
                <a:ext uri="{FF2B5EF4-FFF2-40B4-BE49-F238E27FC236}">
                  <a16:creationId xmlns:a16="http://schemas.microsoft.com/office/drawing/2014/main" id="{01DDC91D-FF9F-4808-BA38-D9493CBD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0" name="Freeform 93">
              <a:extLst>
                <a:ext uri="{FF2B5EF4-FFF2-40B4-BE49-F238E27FC236}">
                  <a16:creationId xmlns:a16="http://schemas.microsoft.com/office/drawing/2014/main" id="{14997950-39AA-4B4F-85C2-0C0E1C651E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1" name="Freeform 94">
              <a:extLst>
                <a:ext uri="{FF2B5EF4-FFF2-40B4-BE49-F238E27FC236}">
                  <a16:creationId xmlns:a16="http://schemas.microsoft.com/office/drawing/2014/main" id="{5354DF2D-7E69-4E2B-AF47-781270CD69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2" name="Freeform 95">
              <a:extLst>
                <a:ext uri="{FF2B5EF4-FFF2-40B4-BE49-F238E27FC236}">
                  <a16:creationId xmlns:a16="http://schemas.microsoft.com/office/drawing/2014/main" id="{6DBBD82E-E2D5-40BD-B14A-9127A2761E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3" name="Freeform 96">
              <a:extLst>
                <a:ext uri="{FF2B5EF4-FFF2-40B4-BE49-F238E27FC236}">
                  <a16:creationId xmlns:a16="http://schemas.microsoft.com/office/drawing/2014/main" id="{070633D4-8FD0-463E-8CF2-5F08965390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4" name="Freeform 97">
              <a:extLst>
                <a:ext uri="{FF2B5EF4-FFF2-40B4-BE49-F238E27FC236}">
                  <a16:creationId xmlns:a16="http://schemas.microsoft.com/office/drawing/2014/main" id="{56F024AF-F85F-4E84-A8EC-6BF1B34ABF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5" name="Freeform 98">
              <a:extLst>
                <a:ext uri="{FF2B5EF4-FFF2-40B4-BE49-F238E27FC236}">
                  <a16:creationId xmlns:a16="http://schemas.microsoft.com/office/drawing/2014/main" id="{C186DFE2-A767-434D-8D2F-2E01161BB0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6" name="Freeform 99">
              <a:extLst>
                <a:ext uri="{FF2B5EF4-FFF2-40B4-BE49-F238E27FC236}">
                  <a16:creationId xmlns:a16="http://schemas.microsoft.com/office/drawing/2014/main" id="{24B53F6E-FB17-43E6-B854-F64C693195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7" name="Freeform 100">
              <a:extLst>
                <a:ext uri="{FF2B5EF4-FFF2-40B4-BE49-F238E27FC236}">
                  <a16:creationId xmlns:a16="http://schemas.microsoft.com/office/drawing/2014/main" id="{ED2B3000-7E43-40B3-8DDC-30A192C2EF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101">
              <a:extLst>
                <a:ext uri="{FF2B5EF4-FFF2-40B4-BE49-F238E27FC236}">
                  <a16:creationId xmlns:a16="http://schemas.microsoft.com/office/drawing/2014/main" id="{954F0369-F47B-42EE-874C-1D61230627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9" name="Freeform 104">
              <a:extLst>
                <a:ext uri="{FF2B5EF4-FFF2-40B4-BE49-F238E27FC236}">
                  <a16:creationId xmlns:a16="http://schemas.microsoft.com/office/drawing/2014/main" id="{A2CD83E2-ED65-4FE4-8EC5-2C2DF47302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0" name="Freeform 113">
              <a:extLst>
                <a:ext uri="{FF2B5EF4-FFF2-40B4-BE49-F238E27FC236}">
                  <a16:creationId xmlns:a16="http://schemas.microsoft.com/office/drawing/2014/main" id="{8D5A815E-CF41-4E9C-8CD3-36EDB5A68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1" name="Freeform 114">
              <a:extLst>
                <a:ext uri="{FF2B5EF4-FFF2-40B4-BE49-F238E27FC236}">
                  <a16:creationId xmlns:a16="http://schemas.microsoft.com/office/drawing/2014/main" id="{173F30A4-E83D-4322-A914-05931C4F04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2" name="Freeform 115">
              <a:extLst>
                <a:ext uri="{FF2B5EF4-FFF2-40B4-BE49-F238E27FC236}">
                  <a16:creationId xmlns:a16="http://schemas.microsoft.com/office/drawing/2014/main" id="{52032C09-2C40-406F-BFF8-E81D3610CB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3" name="Freeform 120">
              <a:extLst>
                <a:ext uri="{FF2B5EF4-FFF2-40B4-BE49-F238E27FC236}">
                  <a16:creationId xmlns:a16="http://schemas.microsoft.com/office/drawing/2014/main" id="{B0D3B0AB-E6D6-479C-8E87-2774CB0533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4" name="Freeform 121">
              <a:extLst>
                <a:ext uri="{FF2B5EF4-FFF2-40B4-BE49-F238E27FC236}">
                  <a16:creationId xmlns:a16="http://schemas.microsoft.com/office/drawing/2014/main" id="{B98D014A-FB57-4DC0-A679-277AA74519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125">
              <a:extLst>
                <a:ext uri="{FF2B5EF4-FFF2-40B4-BE49-F238E27FC236}">
                  <a16:creationId xmlns:a16="http://schemas.microsoft.com/office/drawing/2014/main" id="{A9114F21-905F-41A9-9834-CF6A858BB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6" name="Freeform 126">
              <a:extLst>
                <a:ext uri="{FF2B5EF4-FFF2-40B4-BE49-F238E27FC236}">
                  <a16:creationId xmlns:a16="http://schemas.microsoft.com/office/drawing/2014/main" id="{8A661522-7869-4F7D-A854-02B3EEA276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7" name="Freeform 127">
              <a:extLst>
                <a:ext uri="{FF2B5EF4-FFF2-40B4-BE49-F238E27FC236}">
                  <a16:creationId xmlns:a16="http://schemas.microsoft.com/office/drawing/2014/main" id="{C49583B9-0FE7-4AFC-852A-C58843E1DB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128">
              <a:extLst>
                <a:ext uri="{FF2B5EF4-FFF2-40B4-BE49-F238E27FC236}">
                  <a16:creationId xmlns:a16="http://schemas.microsoft.com/office/drawing/2014/main" id="{B36BAAF8-FE45-4D1D-A3BE-1D62A2661E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129">
              <a:extLst>
                <a:ext uri="{FF2B5EF4-FFF2-40B4-BE49-F238E27FC236}">
                  <a16:creationId xmlns:a16="http://schemas.microsoft.com/office/drawing/2014/main" id="{C79D3BA5-2AB3-44E9-8C22-52899F4B92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133">
              <a:extLst>
                <a:ext uri="{FF2B5EF4-FFF2-40B4-BE49-F238E27FC236}">
                  <a16:creationId xmlns:a16="http://schemas.microsoft.com/office/drawing/2014/main" id="{B53B0891-9C15-4F4E-8C59-5E67D17A6B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136">
              <a:extLst>
                <a:ext uri="{FF2B5EF4-FFF2-40B4-BE49-F238E27FC236}">
                  <a16:creationId xmlns:a16="http://schemas.microsoft.com/office/drawing/2014/main" id="{DBA17A13-65B0-4D16-934B-E4B3E88C99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137">
              <a:extLst>
                <a:ext uri="{FF2B5EF4-FFF2-40B4-BE49-F238E27FC236}">
                  <a16:creationId xmlns:a16="http://schemas.microsoft.com/office/drawing/2014/main" id="{A66728DD-D71E-44D2-9CDA-77449C741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138">
              <a:extLst>
                <a:ext uri="{FF2B5EF4-FFF2-40B4-BE49-F238E27FC236}">
                  <a16:creationId xmlns:a16="http://schemas.microsoft.com/office/drawing/2014/main" id="{074C65AC-369B-46DB-ABAB-F3DD01123F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140">
              <a:extLst>
                <a:ext uri="{FF2B5EF4-FFF2-40B4-BE49-F238E27FC236}">
                  <a16:creationId xmlns:a16="http://schemas.microsoft.com/office/drawing/2014/main" id="{5920B394-E09B-4CB0-A2B7-3F2BC69E6A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142">
              <a:extLst>
                <a:ext uri="{FF2B5EF4-FFF2-40B4-BE49-F238E27FC236}">
                  <a16:creationId xmlns:a16="http://schemas.microsoft.com/office/drawing/2014/main" id="{556A1B09-6FE9-470F-9187-65F049EEE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125">
              <a:extLst>
                <a:ext uri="{FF2B5EF4-FFF2-40B4-BE49-F238E27FC236}">
                  <a16:creationId xmlns:a16="http://schemas.microsoft.com/office/drawing/2014/main" id="{9F9B4E83-6C6C-43B5-A787-34BC40F69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137">
              <a:extLst>
                <a:ext uri="{FF2B5EF4-FFF2-40B4-BE49-F238E27FC236}">
                  <a16:creationId xmlns:a16="http://schemas.microsoft.com/office/drawing/2014/main" id="{3FC534A7-3A47-45F1-A358-1FBADC7CE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4871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20A237-79E6-CDBC-55A9-FF290ABC9676}"/>
            </a:ext>
          </a:extLst>
        </p:cNvPr>
        <p:cNvGrpSpPr/>
        <p:nvPr/>
      </p:nvGrpSpPr>
      <p:grpSpPr>
        <a:xfrm>
          <a:off x="0" y="0"/>
          <a:ext cx="0" cy="0"/>
          <a:chOff x="0" y="0"/>
          <a:chExt cx="0" cy="0"/>
        </a:xfrm>
      </p:grpSpPr>
      <p:grpSp>
        <p:nvGrpSpPr>
          <p:cNvPr id="530" name="Group 529">
            <a:extLst>
              <a:ext uri="{FF2B5EF4-FFF2-40B4-BE49-F238E27FC236}">
                <a16:creationId xmlns:a16="http://schemas.microsoft.com/office/drawing/2014/main" id="{A46F1DBD-6EE2-91D7-ABD1-134D1F3E6D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31" name="Freeform 8">
              <a:extLst>
                <a:ext uri="{FF2B5EF4-FFF2-40B4-BE49-F238E27FC236}">
                  <a16:creationId xmlns:a16="http://schemas.microsoft.com/office/drawing/2014/main" id="{3756E153-D0A1-F997-85FA-4359C5CA69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2" name="Freeform 10">
              <a:extLst>
                <a:ext uri="{FF2B5EF4-FFF2-40B4-BE49-F238E27FC236}">
                  <a16:creationId xmlns:a16="http://schemas.microsoft.com/office/drawing/2014/main" id="{1654E035-0FE0-56A0-5DCE-7A6FB0DAF4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3" name="Freeform 15">
              <a:extLst>
                <a:ext uri="{FF2B5EF4-FFF2-40B4-BE49-F238E27FC236}">
                  <a16:creationId xmlns:a16="http://schemas.microsoft.com/office/drawing/2014/main" id="{2034330E-D439-6473-5845-9D23F56AA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4" name="Freeform 18">
              <a:extLst>
                <a:ext uri="{FF2B5EF4-FFF2-40B4-BE49-F238E27FC236}">
                  <a16:creationId xmlns:a16="http://schemas.microsoft.com/office/drawing/2014/main" id="{55CEBDD6-0434-6502-502F-2181B66A3E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5" name="Freeform 19">
              <a:extLst>
                <a:ext uri="{FF2B5EF4-FFF2-40B4-BE49-F238E27FC236}">
                  <a16:creationId xmlns:a16="http://schemas.microsoft.com/office/drawing/2014/main" id="{5E8F2B92-F35C-2DCE-0ED7-CE9896D88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6" name="Freeform 20">
              <a:extLst>
                <a:ext uri="{FF2B5EF4-FFF2-40B4-BE49-F238E27FC236}">
                  <a16:creationId xmlns:a16="http://schemas.microsoft.com/office/drawing/2014/main" id="{DA112326-8043-2625-8E01-622F39D178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7" name="Freeform 22">
              <a:extLst>
                <a:ext uri="{FF2B5EF4-FFF2-40B4-BE49-F238E27FC236}">
                  <a16:creationId xmlns:a16="http://schemas.microsoft.com/office/drawing/2014/main" id="{06C0782C-5583-5F71-A5B5-30402BB10F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8" name="Freeform 23">
              <a:extLst>
                <a:ext uri="{FF2B5EF4-FFF2-40B4-BE49-F238E27FC236}">
                  <a16:creationId xmlns:a16="http://schemas.microsoft.com/office/drawing/2014/main" id="{88997785-4F26-AC83-E78E-083E84305C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9" name="Freeform 26">
              <a:extLst>
                <a:ext uri="{FF2B5EF4-FFF2-40B4-BE49-F238E27FC236}">
                  <a16:creationId xmlns:a16="http://schemas.microsoft.com/office/drawing/2014/main" id="{350CA136-7250-2725-598B-DDDC611FF7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0" name="Freeform 27">
              <a:extLst>
                <a:ext uri="{FF2B5EF4-FFF2-40B4-BE49-F238E27FC236}">
                  <a16:creationId xmlns:a16="http://schemas.microsoft.com/office/drawing/2014/main" id="{4C11AD99-BEAE-1AF1-684C-2CFAACB87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1" name="Freeform 28">
              <a:extLst>
                <a:ext uri="{FF2B5EF4-FFF2-40B4-BE49-F238E27FC236}">
                  <a16:creationId xmlns:a16="http://schemas.microsoft.com/office/drawing/2014/main" id="{74F7D513-25DC-1079-F0C5-996924EB05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2" name="Freeform 30">
              <a:extLst>
                <a:ext uri="{FF2B5EF4-FFF2-40B4-BE49-F238E27FC236}">
                  <a16:creationId xmlns:a16="http://schemas.microsoft.com/office/drawing/2014/main" id="{ED8A3F2C-15CB-BF82-262F-E7BE9EA614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3" name="Freeform 43">
              <a:extLst>
                <a:ext uri="{FF2B5EF4-FFF2-40B4-BE49-F238E27FC236}">
                  <a16:creationId xmlns:a16="http://schemas.microsoft.com/office/drawing/2014/main" id="{0A1E7AE2-CF34-57C7-4F99-F5AC47CE8A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4" name="Freeform 51">
              <a:extLst>
                <a:ext uri="{FF2B5EF4-FFF2-40B4-BE49-F238E27FC236}">
                  <a16:creationId xmlns:a16="http://schemas.microsoft.com/office/drawing/2014/main" id="{F1F354BA-1D18-FA4D-B8AA-0F21C92367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5" name="Freeform 52">
              <a:extLst>
                <a:ext uri="{FF2B5EF4-FFF2-40B4-BE49-F238E27FC236}">
                  <a16:creationId xmlns:a16="http://schemas.microsoft.com/office/drawing/2014/main" id="{799F496E-BB10-B01D-85F6-5777BD610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6" name="Freeform 53">
              <a:extLst>
                <a:ext uri="{FF2B5EF4-FFF2-40B4-BE49-F238E27FC236}">
                  <a16:creationId xmlns:a16="http://schemas.microsoft.com/office/drawing/2014/main" id="{5BF559F7-ACFC-64E9-F5CE-9B802F2476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7" name="Freeform 54">
              <a:extLst>
                <a:ext uri="{FF2B5EF4-FFF2-40B4-BE49-F238E27FC236}">
                  <a16:creationId xmlns:a16="http://schemas.microsoft.com/office/drawing/2014/main" id="{7241493C-D3FF-D8A3-9165-E337806C46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8" name="Freeform 55">
              <a:extLst>
                <a:ext uri="{FF2B5EF4-FFF2-40B4-BE49-F238E27FC236}">
                  <a16:creationId xmlns:a16="http://schemas.microsoft.com/office/drawing/2014/main" id="{F67AB349-84BF-DABF-FEDA-D0D968CC8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9" name="Freeform 56">
              <a:extLst>
                <a:ext uri="{FF2B5EF4-FFF2-40B4-BE49-F238E27FC236}">
                  <a16:creationId xmlns:a16="http://schemas.microsoft.com/office/drawing/2014/main" id="{925C22B1-0E9F-1465-1E6E-075D3402B6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0" name="Freeform 57">
              <a:extLst>
                <a:ext uri="{FF2B5EF4-FFF2-40B4-BE49-F238E27FC236}">
                  <a16:creationId xmlns:a16="http://schemas.microsoft.com/office/drawing/2014/main" id="{BBAA366F-39BE-8239-2BD3-EE64DE5C8C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1" name="Freeform 59">
              <a:extLst>
                <a:ext uri="{FF2B5EF4-FFF2-40B4-BE49-F238E27FC236}">
                  <a16:creationId xmlns:a16="http://schemas.microsoft.com/office/drawing/2014/main" id="{867659C5-4F64-D9D2-66D0-A47F1A924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2" name="Freeform 60">
              <a:extLst>
                <a:ext uri="{FF2B5EF4-FFF2-40B4-BE49-F238E27FC236}">
                  <a16:creationId xmlns:a16="http://schemas.microsoft.com/office/drawing/2014/main" id="{A9AC984F-EE6F-F63B-83EE-DFF22D80DD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3" name="Freeform 61">
              <a:extLst>
                <a:ext uri="{FF2B5EF4-FFF2-40B4-BE49-F238E27FC236}">
                  <a16:creationId xmlns:a16="http://schemas.microsoft.com/office/drawing/2014/main" id="{AC004B2E-AF33-3928-1D65-7A0A98C805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4" name="Freeform 5">
              <a:extLst>
                <a:ext uri="{FF2B5EF4-FFF2-40B4-BE49-F238E27FC236}">
                  <a16:creationId xmlns:a16="http://schemas.microsoft.com/office/drawing/2014/main" id="{451FC785-27BE-EA6F-4FF6-2C5998F71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5" name="Freeform 6">
              <a:extLst>
                <a:ext uri="{FF2B5EF4-FFF2-40B4-BE49-F238E27FC236}">
                  <a16:creationId xmlns:a16="http://schemas.microsoft.com/office/drawing/2014/main" id="{9E9C8636-93DB-68DE-A675-CC6093EF26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6" name="Freeform 7">
              <a:extLst>
                <a:ext uri="{FF2B5EF4-FFF2-40B4-BE49-F238E27FC236}">
                  <a16:creationId xmlns:a16="http://schemas.microsoft.com/office/drawing/2014/main" id="{C023805B-5104-E19B-62CD-F59337BCC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8">
              <a:extLst>
                <a:ext uri="{FF2B5EF4-FFF2-40B4-BE49-F238E27FC236}">
                  <a16:creationId xmlns:a16="http://schemas.microsoft.com/office/drawing/2014/main" id="{AB073273-B455-49A3-D50B-1B90D8558A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9">
              <a:extLst>
                <a:ext uri="{FF2B5EF4-FFF2-40B4-BE49-F238E27FC236}">
                  <a16:creationId xmlns:a16="http://schemas.microsoft.com/office/drawing/2014/main" id="{DB24C58E-811C-6D39-DCBE-70CB605481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1">
              <a:extLst>
                <a:ext uri="{FF2B5EF4-FFF2-40B4-BE49-F238E27FC236}">
                  <a16:creationId xmlns:a16="http://schemas.microsoft.com/office/drawing/2014/main" id="{4AA85CD9-A3CB-CD99-28D2-E331644F73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2">
              <a:extLst>
                <a:ext uri="{FF2B5EF4-FFF2-40B4-BE49-F238E27FC236}">
                  <a16:creationId xmlns:a16="http://schemas.microsoft.com/office/drawing/2014/main" id="{46350F25-EB6F-A023-C9D0-BF75EE65AA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13">
              <a:extLst>
                <a:ext uri="{FF2B5EF4-FFF2-40B4-BE49-F238E27FC236}">
                  <a16:creationId xmlns:a16="http://schemas.microsoft.com/office/drawing/2014/main" id="{33900E82-0074-4489-F300-62EA4412D8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14">
              <a:extLst>
                <a:ext uri="{FF2B5EF4-FFF2-40B4-BE49-F238E27FC236}">
                  <a16:creationId xmlns:a16="http://schemas.microsoft.com/office/drawing/2014/main" id="{0F0F69C1-CCA5-5029-D257-BB70E8E2AC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16">
              <a:extLst>
                <a:ext uri="{FF2B5EF4-FFF2-40B4-BE49-F238E27FC236}">
                  <a16:creationId xmlns:a16="http://schemas.microsoft.com/office/drawing/2014/main" id="{4515DA18-D37A-6BA3-4028-F1AF7D005F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17">
              <a:extLst>
                <a:ext uri="{FF2B5EF4-FFF2-40B4-BE49-F238E27FC236}">
                  <a16:creationId xmlns:a16="http://schemas.microsoft.com/office/drawing/2014/main" id="{4273FAD1-DE12-EBDB-379A-29BCD3D01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1">
              <a:extLst>
                <a:ext uri="{FF2B5EF4-FFF2-40B4-BE49-F238E27FC236}">
                  <a16:creationId xmlns:a16="http://schemas.microsoft.com/office/drawing/2014/main" id="{6CE77FB9-4090-1ECB-28D9-3F52CE3E5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5">
              <a:extLst>
                <a:ext uri="{FF2B5EF4-FFF2-40B4-BE49-F238E27FC236}">
                  <a16:creationId xmlns:a16="http://schemas.microsoft.com/office/drawing/2014/main" id="{5F2580CB-BE1F-7BB4-FFB6-1E51A10F21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29">
              <a:extLst>
                <a:ext uri="{FF2B5EF4-FFF2-40B4-BE49-F238E27FC236}">
                  <a16:creationId xmlns:a16="http://schemas.microsoft.com/office/drawing/2014/main" id="{DD2ED427-7B70-292C-3BD1-FFD50D70F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31">
              <a:extLst>
                <a:ext uri="{FF2B5EF4-FFF2-40B4-BE49-F238E27FC236}">
                  <a16:creationId xmlns:a16="http://schemas.microsoft.com/office/drawing/2014/main" id="{E0878115-7C7A-C627-98E5-9ECD465ADB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32">
              <a:extLst>
                <a:ext uri="{FF2B5EF4-FFF2-40B4-BE49-F238E27FC236}">
                  <a16:creationId xmlns:a16="http://schemas.microsoft.com/office/drawing/2014/main" id="{B4AD5E8F-3EC8-3FD8-6B6D-49645B2DAF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33">
              <a:extLst>
                <a:ext uri="{FF2B5EF4-FFF2-40B4-BE49-F238E27FC236}">
                  <a16:creationId xmlns:a16="http://schemas.microsoft.com/office/drawing/2014/main" id="{346B4658-0C66-1D19-6A21-AF7CD01A60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34">
              <a:extLst>
                <a:ext uri="{FF2B5EF4-FFF2-40B4-BE49-F238E27FC236}">
                  <a16:creationId xmlns:a16="http://schemas.microsoft.com/office/drawing/2014/main" id="{B6C944F3-8C35-6657-6D16-167C20C5A4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35">
              <a:extLst>
                <a:ext uri="{FF2B5EF4-FFF2-40B4-BE49-F238E27FC236}">
                  <a16:creationId xmlns:a16="http://schemas.microsoft.com/office/drawing/2014/main" id="{19BCEAF8-9128-1741-532C-6744775602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36">
              <a:extLst>
                <a:ext uri="{FF2B5EF4-FFF2-40B4-BE49-F238E27FC236}">
                  <a16:creationId xmlns:a16="http://schemas.microsoft.com/office/drawing/2014/main" id="{24D29035-B1F1-21EF-23FC-A0F8126F00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37">
              <a:extLst>
                <a:ext uri="{FF2B5EF4-FFF2-40B4-BE49-F238E27FC236}">
                  <a16:creationId xmlns:a16="http://schemas.microsoft.com/office/drawing/2014/main" id="{77525445-6D6D-CA75-A505-036172AB0C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38">
              <a:extLst>
                <a:ext uri="{FF2B5EF4-FFF2-40B4-BE49-F238E27FC236}">
                  <a16:creationId xmlns:a16="http://schemas.microsoft.com/office/drawing/2014/main" id="{38C7D6C3-46DE-43D1-789C-D3CB1CEA10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0" name="Freeform 39">
              <a:extLst>
                <a:ext uri="{FF2B5EF4-FFF2-40B4-BE49-F238E27FC236}">
                  <a16:creationId xmlns:a16="http://schemas.microsoft.com/office/drawing/2014/main" id="{946A3C14-7AFC-5B49-5F9F-01CC3096C3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1" name="Freeform 40">
              <a:extLst>
                <a:ext uri="{FF2B5EF4-FFF2-40B4-BE49-F238E27FC236}">
                  <a16:creationId xmlns:a16="http://schemas.microsoft.com/office/drawing/2014/main" id="{CDC6B28F-F191-9E49-AD84-5E2B82B9AE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2" name="Freeform 41">
              <a:extLst>
                <a:ext uri="{FF2B5EF4-FFF2-40B4-BE49-F238E27FC236}">
                  <a16:creationId xmlns:a16="http://schemas.microsoft.com/office/drawing/2014/main" id="{EE690B90-FC06-0961-DC50-86E0AD1D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3" name="Freeform 42">
              <a:extLst>
                <a:ext uri="{FF2B5EF4-FFF2-40B4-BE49-F238E27FC236}">
                  <a16:creationId xmlns:a16="http://schemas.microsoft.com/office/drawing/2014/main" id="{DCA1E3DA-EB8B-1E78-C09D-B560B6FE1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4" name="Freeform 44">
              <a:extLst>
                <a:ext uri="{FF2B5EF4-FFF2-40B4-BE49-F238E27FC236}">
                  <a16:creationId xmlns:a16="http://schemas.microsoft.com/office/drawing/2014/main" id="{E4B6DB4C-6990-1A15-71BC-416FB9B03F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5" name="Freeform 45">
              <a:extLst>
                <a:ext uri="{FF2B5EF4-FFF2-40B4-BE49-F238E27FC236}">
                  <a16:creationId xmlns:a16="http://schemas.microsoft.com/office/drawing/2014/main" id="{19558BC6-FB14-FC82-E3C5-4695547022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6" name="Freeform 46">
              <a:extLst>
                <a:ext uri="{FF2B5EF4-FFF2-40B4-BE49-F238E27FC236}">
                  <a16:creationId xmlns:a16="http://schemas.microsoft.com/office/drawing/2014/main" id="{05052180-6D31-94FD-7458-03ABB771A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7" name="Freeform 47">
              <a:extLst>
                <a:ext uri="{FF2B5EF4-FFF2-40B4-BE49-F238E27FC236}">
                  <a16:creationId xmlns:a16="http://schemas.microsoft.com/office/drawing/2014/main" id="{0EA8C061-E7ED-AA9E-EF35-A4AAA4AD2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8" name="Freeform 48">
              <a:extLst>
                <a:ext uri="{FF2B5EF4-FFF2-40B4-BE49-F238E27FC236}">
                  <a16:creationId xmlns:a16="http://schemas.microsoft.com/office/drawing/2014/main" id="{B9EDFA06-A653-F533-91D6-073A59C47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9" name="Freeform 49">
              <a:extLst>
                <a:ext uri="{FF2B5EF4-FFF2-40B4-BE49-F238E27FC236}">
                  <a16:creationId xmlns:a16="http://schemas.microsoft.com/office/drawing/2014/main" id="{02C96BA7-73A8-6212-D335-5873FB5CAF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8">
              <a:extLst>
                <a:ext uri="{FF2B5EF4-FFF2-40B4-BE49-F238E27FC236}">
                  <a16:creationId xmlns:a16="http://schemas.microsoft.com/office/drawing/2014/main" id="{05874701-C4F2-09BA-72DC-0858269B87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106">
              <a:extLst>
                <a:ext uri="{FF2B5EF4-FFF2-40B4-BE49-F238E27FC236}">
                  <a16:creationId xmlns:a16="http://schemas.microsoft.com/office/drawing/2014/main" id="{687BFAF0-137D-132D-55BE-3737A99E92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577" name="Group 576">
            <a:extLst>
              <a:ext uri="{FF2B5EF4-FFF2-40B4-BE49-F238E27FC236}">
                <a16:creationId xmlns:a16="http://schemas.microsoft.com/office/drawing/2014/main" id="{C32D5802-B205-83CC-8A40-EC5669CA72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578" name="Freeform 8">
              <a:extLst>
                <a:ext uri="{FF2B5EF4-FFF2-40B4-BE49-F238E27FC236}">
                  <a16:creationId xmlns:a16="http://schemas.microsoft.com/office/drawing/2014/main" id="{EE81A932-ED65-1375-EE79-7184250C98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10">
              <a:extLst>
                <a:ext uri="{FF2B5EF4-FFF2-40B4-BE49-F238E27FC236}">
                  <a16:creationId xmlns:a16="http://schemas.microsoft.com/office/drawing/2014/main" id="{2E15A34D-7378-6D83-BC88-24F164D4C5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15">
              <a:extLst>
                <a:ext uri="{FF2B5EF4-FFF2-40B4-BE49-F238E27FC236}">
                  <a16:creationId xmlns:a16="http://schemas.microsoft.com/office/drawing/2014/main" id="{9081422E-8D98-50F5-BC12-34AB8DD420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18">
              <a:extLst>
                <a:ext uri="{FF2B5EF4-FFF2-40B4-BE49-F238E27FC236}">
                  <a16:creationId xmlns:a16="http://schemas.microsoft.com/office/drawing/2014/main" id="{ED48E1C3-7AE3-CC64-68BB-9B122F0DFE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19">
              <a:extLst>
                <a:ext uri="{FF2B5EF4-FFF2-40B4-BE49-F238E27FC236}">
                  <a16:creationId xmlns:a16="http://schemas.microsoft.com/office/drawing/2014/main" id="{F2F04F7F-24F2-F9CA-9B45-70BE559028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20">
              <a:extLst>
                <a:ext uri="{FF2B5EF4-FFF2-40B4-BE49-F238E27FC236}">
                  <a16:creationId xmlns:a16="http://schemas.microsoft.com/office/drawing/2014/main" id="{BF8ED9E2-8D92-C6E8-78D9-5C16208A83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22">
              <a:extLst>
                <a:ext uri="{FF2B5EF4-FFF2-40B4-BE49-F238E27FC236}">
                  <a16:creationId xmlns:a16="http://schemas.microsoft.com/office/drawing/2014/main" id="{A98A98D6-D4E0-B94D-BE3B-0091B96D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23">
              <a:extLst>
                <a:ext uri="{FF2B5EF4-FFF2-40B4-BE49-F238E27FC236}">
                  <a16:creationId xmlns:a16="http://schemas.microsoft.com/office/drawing/2014/main" id="{2B7CFDB9-2E26-981E-7E49-FB3C105EC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26">
              <a:extLst>
                <a:ext uri="{FF2B5EF4-FFF2-40B4-BE49-F238E27FC236}">
                  <a16:creationId xmlns:a16="http://schemas.microsoft.com/office/drawing/2014/main" id="{B82C8CFB-4EBB-D3C1-F231-E26C7685D1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27">
              <a:extLst>
                <a:ext uri="{FF2B5EF4-FFF2-40B4-BE49-F238E27FC236}">
                  <a16:creationId xmlns:a16="http://schemas.microsoft.com/office/drawing/2014/main" id="{C3478C6F-46F2-BC41-EEC5-44251F813C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28">
              <a:extLst>
                <a:ext uri="{FF2B5EF4-FFF2-40B4-BE49-F238E27FC236}">
                  <a16:creationId xmlns:a16="http://schemas.microsoft.com/office/drawing/2014/main" id="{F8632DF5-AAC5-5964-7372-2F455B8B4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30">
              <a:extLst>
                <a:ext uri="{FF2B5EF4-FFF2-40B4-BE49-F238E27FC236}">
                  <a16:creationId xmlns:a16="http://schemas.microsoft.com/office/drawing/2014/main" id="{41B6FE67-765C-128C-661A-903976B25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43">
              <a:extLst>
                <a:ext uri="{FF2B5EF4-FFF2-40B4-BE49-F238E27FC236}">
                  <a16:creationId xmlns:a16="http://schemas.microsoft.com/office/drawing/2014/main" id="{94AA2338-FB7E-8982-54F6-0D2F40660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51">
              <a:extLst>
                <a:ext uri="{FF2B5EF4-FFF2-40B4-BE49-F238E27FC236}">
                  <a16:creationId xmlns:a16="http://schemas.microsoft.com/office/drawing/2014/main" id="{79A83307-0777-EE7B-6A46-95E0B9DC6F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52">
              <a:extLst>
                <a:ext uri="{FF2B5EF4-FFF2-40B4-BE49-F238E27FC236}">
                  <a16:creationId xmlns:a16="http://schemas.microsoft.com/office/drawing/2014/main" id="{05EC5CB6-4160-3EF5-0D51-DE11DC808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53">
              <a:extLst>
                <a:ext uri="{FF2B5EF4-FFF2-40B4-BE49-F238E27FC236}">
                  <a16:creationId xmlns:a16="http://schemas.microsoft.com/office/drawing/2014/main" id="{0FBC5BE1-0FB5-A8F1-7834-922A6E8350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54">
              <a:extLst>
                <a:ext uri="{FF2B5EF4-FFF2-40B4-BE49-F238E27FC236}">
                  <a16:creationId xmlns:a16="http://schemas.microsoft.com/office/drawing/2014/main" id="{241C1EA6-8537-E42B-F876-B126ECFAF4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55">
              <a:extLst>
                <a:ext uri="{FF2B5EF4-FFF2-40B4-BE49-F238E27FC236}">
                  <a16:creationId xmlns:a16="http://schemas.microsoft.com/office/drawing/2014/main" id="{A213AA46-5EF0-0CAF-E811-F7AB837F3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56">
              <a:extLst>
                <a:ext uri="{FF2B5EF4-FFF2-40B4-BE49-F238E27FC236}">
                  <a16:creationId xmlns:a16="http://schemas.microsoft.com/office/drawing/2014/main" id="{1AC568FB-B7CC-4BAD-90DC-4FFA8AEDA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57">
              <a:extLst>
                <a:ext uri="{FF2B5EF4-FFF2-40B4-BE49-F238E27FC236}">
                  <a16:creationId xmlns:a16="http://schemas.microsoft.com/office/drawing/2014/main" id="{69FEAB3B-1FC7-3EA3-6DC5-B1C94F3464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59">
              <a:extLst>
                <a:ext uri="{FF2B5EF4-FFF2-40B4-BE49-F238E27FC236}">
                  <a16:creationId xmlns:a16="http://schemas.microsoft.com/office/drawing/2014/main" id="{BD817248-F4C8-9411-5E89-2A809881D9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60">
              <a:extLst>
                <a:ext uri="{FF2B5EF4-FFF2-40B4-BE49-F238E27FC236}">
                  <a16:creationId xmlns:a16="http://schemas.microsoft.com/office/drawing/2014/main" id="{D6D84AAF-490C-9591-C62F-4F6414404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61">
              <a:extLst>
                <a:ext uri="{FF2B5EF4-FFF2-40B4-BE49-F238E27FC236}">
                  <a16:creationId xmlns:a16="http://schemas.microsoft.com/office/drawing/2014/main" id="{19F3D991-7371-8230-F44A-40FDA8CFE8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5">
              <a:extLst>
                <a:ext uri="{FF2B5EF4-FFF2-40B4-BE49-F238E27FC236}">
                  <a16:creationId xmlns:a16="http://schemas.microsoft.com/office/drawing/2014/main" id="{CCEFDCC9-C5FB-2A8B-7E37-E0C06DB24A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6">
              <a:extLst>
                <a:ext uri="{FF2B5EF4-FFF2-40B4-BE49-F238E27FC236}">
                  <a16:creationId xmlns:a16="http://schemas.microsoft.com/office/drawing/2014/main" id="{CC04EEEE-F730-A342-CEA2-EDF071FB7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7">
              <a:extLst>
                <a:ext uri="{FF2B5EF4-FFF2-40B4-BE49-F238E27FC236}">
                  <a16:creationId xmlns:a16="http://schemas.microsoft.com/office/drawing/2014/main" id="{356DA99E-A374-8510-8E8D-7B026DC84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8">
              <a:extLst>
                <a:ext uri="{FF2B5EF4-FFF2-40B4-BE49-F238E27FC236}">
                  <a16:creationId xmlns:a16="http://schemas.microsoft.com/office/drawing/2014/main" id="{321E1C40-BC64-EFA2-B329-5C40956E24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9">
              <a:extLst>
                <a:ext uri="{FF2B5EF4-FFF2-40B4-BE49-F238E27FC236}">
                  <a16:creationId xmlns:a16="http://schemas.microsoft.com/office/drawing/2014/main" id="{BB802ABE-C2E2-AEC7-91BD-D062DE6303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11">
              <a:extLst>
                <a:ext uri="{FF2B5EF4-FFF2-40B4-BE49-F238E27FC236}">
                  <a16:creationId xmlns:a16="http://schemas.microsoft.com/office/drawing/2014/main" id="{B4B47812-A4D6-5493-C370-57F7BDD35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12">
              <a:extLst>
                <a:ext uri="{FF2B5EF4-FFF2-40B4-BE49-F238E27FC236}">
                  <a16:creationId xmlns:a16="http://schemas.microsoft.com/office/drawing/2014/main" id="{B380D146-0922-E17D-734B-9217C4AA58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13">
              <a:extLst>
                <a:ext uri="{FF2B5EF4-FFF2-40B4-BE49-F238E27FC236}">
                  <a16:creationId xmlns:a16="http://schemas.microsoft.com/office/drawing/2014/main" id="{14CF0383-DB3D-FD07-59F7-2BCE5D9C7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14">
              <a:extLst>
                <a:ext uri="{FF2B5EF4-FFF2-40B4-BE49-F238E27FC236}">
                  <a16:creationId xmlns:a16="http://schemas.microsoft.com/office/drawing/2014/main" id="{AC9ACA20-0963-3F9D-9AFD-7D6CB88F2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16">
              <a:extLst>
                <a:ext uri="{FF2B5EF4-FFF2-40B4-BE49-F238E27FC236}">
                  <a16:creationId xmlns:a16="http://schemas.microsoft.com/office/drawing/2014/main" id="{F0612683-FAFC-27B1-AA05-258E3A185D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17">
              <a:extLst>
                <a:ext uri="{FF2B5EF4-FFF2-40B4-BE49-F238E27FC236}">
                  <a16:creationId xmlns:a16="http://schemas.microsoft.com/office/drawing/2014/main" id="{66891861-448E-0BFE-013D-26B271C7C6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21">
              <a:extLst>
                <a:ext uri="{FF2B5EF4-FFF2-40B4-BE49-F238E27FC236}">
                  <a16:creationId xmlns:a16="http://schemas.microsoft.com/office/drawing/2014/main" id="{12066132-2A6A-1AB9-685A-5B22F7B56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3" name="Freeform 25">
              <a:extLst>
                <a:ext uri="{FF2B5EF4-FFF2-40B4-BE49-F238E27FC236}">
                  <a16:creationId xmlns:a16="http://schemas.microsoft.com/office/drawing/2014/main" id="{11729B28-C150-7BC2-F23E-C9DE6E5D8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4" name="Freeform 29">
              <a:extLst>
                <a:ext uri="{FF2B5EF4-FFF2-40B4-BE49-F238E27FC236}">
                  <a16:creationId xmlns:a16="http://schemas.microsoft.com/office/drawing/2014/main" id="{76700E0B-0B42-9920-BE53-45059010C5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5" name="Freeform 31">
              <a:extLst>
                <a:ext uri="{FF2B5EF4-FFF2-40B4-BE49-F238E27FC236}">
                  <a16:creationId xmlns:a16="http://schemas.microsoft.com/office/drawing/2014/main" id="{13F2A6E8-E35F-51FE-A0FA-D46AE2081F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6" name="Freeform 32">
              <a:extLst>
                <a:ext uri="{FF2B5EF4-FFF2-40B4-BE49-F238E27FC236}">
                  <a16:creationId xmlns:a16="http://schemas.microsoft.com/office/drawing/2014/main" id="{7F3A18B7-2699-E1B5-469C-FB839568D7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7" name="Freeform 33">
              <a:extLst>
                <a:ext uri="{FF2B5EF4-FFF2-40B4-BE49-F238E27FC236}">
                  <a16:creationId xmlns:a16="http://schemas.microsoft.com/office/drawing/2014/main" id="{27692CDE-632E-5609-F9FA-A9B2943A68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8" name="Freeform 34">
              <a:extLst>
                <a:ext uri="{FF2B5EF4-FFF2-40B4-BE49-F238E27FC236}">
                  <a16:creationId xmlns:a16="http://schemas.microsoft.com/office/drawing/2014/main" id="{316FBA5D-FD95-2CBE-1747-7D1140E7B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9" name="Freeform 35">
              <a:extLst>
                <a:ext uri="{FF2B5EF4-FFF2-40B4-BE49-F238E27FC236}">
                  <a16:creationId xmlns:a16="http://schemas.microsoft.com/office/drawing/2014/main" id="{22782E6D-64E7-A994-D69F-9499701794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0" name="Freeform 36">
              <a:extLst>
                <a:ext uri="{FF2B5EF4-FFF2-40B4-BE49-F238E27FC236}">
                  <a16:creationId xmlns:a16="http://schemas.microsoft.com/office/drawing/2014/main" id="{4D6B59BD-74EC-A6E9-89A9-ECA4E6D516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1" name="Freeform 37">
              <a:extLst>
                <a:ext uri="{FF2B5EF4-FFF2-40B4-BE49-F238E27FC236}">
                  <a16:creationId xmlns:a16="http://schemas.microsoft.com/office/drawing/2014/main" id="{89D94456-C82D-A5C7-6A42-D31A2A8701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2" name="Freeform 38">
              <a:extLst>
                <a:ext uri="{FF2B5EF4-FFF2-40B4-BE49-F238E27FC236}">
                  <a16:creationId xmlns:a16="http://schemas.microsoft.com/office/drawing/2014/main" id="{FF138335-A35E-8743-2971-D5CFB9446B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3" name="Freeform 39">
              <a:extLst>
                <a:ext uri="{FF2B5EF4-FFF2-40B4-BE49-F238E27FC236}">
                  <a16:creationId xmlns:a16="http://schemas.microsoft.com/office/drawing/2014/main" id="{6E272B62-4F82-3B32-ED21-90736494B2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4" name="Freeform 40">
              <a:extLst>
                <a:ext uri="{FF2B5EF4-FFF2-40B4-BE49-F238E27FC236}">
                  <a16:creationId xmlns:a16="http://schemas.microsoft.com/office/drawing/2014/main" id="{47565D9D-5630-2214-F71E-CB972EF3C6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5" name="Freeform 41">
              <a:extLst>
                <a:ext uri="{FF2B5EF4-FFF2-40B4-BE49-F238E27FC236}">
                  <a16:creationId xmlns:a16="http://schemas.microsoft.com/office/drawing/2014/main" id="{0E3F595F-3CD1-362F-7DB5-A5C2136162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6" name="Freeform 42">
              <a:extLst>
                <a:ext uri="{FF2B5EF4-FFF2-40B4-BE49-F238E27FC236}">
                  <a16:creationId xmlns:a16="http://schemas.microsoft.com/office/drawing/2014/main" id="{07F7DF55-781F-CCF7-5C33-ABD67F8A7C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7" name="Freeform 44">
              <a:extLst>
                <a:ext uri="{FF2B5EF4-FFF2-40B4-BE49-F238E27FC236}">
                  <a16:creationId xmlns:a16="http://schemas.microsoft.com/office/drawing/2014/main" id="{659D72D8-0F36-4982-AF1C-886CF0C53A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8" name="Freeform 45">
              <a:extLst>
                <a:ext uri="{FF2B5EF4-FFF2-40B4-BE49-F238E27FC236}">
                  <a16:creationId xmlns:a16="http://schemas.microsoft.com/office/drawing/2014/main" id="{34FCFD1B-9D15-D0BD-BC0D-21D1D0D550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9" name="Freeform 46">
              <a:extLst>
                <a:ext uri="{FF2B5EF4-FFF2-40B4-BE49-F238E27FC236}">
                  <a16:creationId xmlns:a16="http://schemas.microsoft.com/office/drawing/2014/main" id="{9F14C505-B6A2-35F5-7E6E-B936A5D178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0" name="Freeform 47">
              <a:extLst>
                <a:ext uri="{FF2B5EF4-FFF2-40B4-BE49-F238E27FC236}">
                  <a16:creationId xmlns:a16="http://schemas.microsoft.com/office/drawing/2014/main" id="{988EB1D0-D612-41A2-3DA4-B1E33AE01A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1" name="Freeform 48">
              <a:extLst>
                <a:ext uri="{FF2B5EF4-FFF2-40B4-BE49-F238E27FC236}">
                  <a16:creationId xmlns:a16="http://schemas.microsoft.com/office/drawing/2014/main" id="{4439392E-3A88-1460-BC92-32A9F1B820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2" name="Freeform 49">
              <a:extLst>
                <a:ext uri="{FF2B5EF4-FFF2-40B4-BE49-F238E27FC236}">
                  <a16:creationId xmlns:a16="http://schemas.microsoft.com/office/drawing/2014/main" id="{F6BE81D0-6CA4-7612-926C-4C847DEE8A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3" name="Freeform 8">
              <a:extLst>
                <a:ext uri="{FF2B5EF4-FFF2-40B4-BE49-F238E27FC236}">
                  <a16:creationId xmlns:a16="http://schemas.microsoft.com/office/drawing/2014/main" id="{D9656406-4A3A-28B7-AC6B-2B58E2E10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4" name="Freeform 106">
              <a:extLst>
                <a:ext uri="{FF2B5EF4-FFF2-40B4-BE49-F238E27FC236}">
                  <a16:creationId xmlns:a16="http://schemas.microsoft.com/office/drawing/2014/main" id="{A7FA2D16-5BFA-4848-F646-A15E873B6D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36" name="Rectangle 635">
            <a:extLst>
              <a:ext uri="{FF2B5EF4-FFF2-40B4-BE49-F238E27FC236}">
                <a16:creationId xmlns:a16="http://schemas.microsoft.com/office/drawing/2014/main" id="{1C9BDE3D-7933-28EF-FCE8-35EB37DC5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D18895AD-44FD-2BB5-FF14-B4995C2F9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2985C-8FCB-EB4C-602D-B8545B27F892}"/>
              </a:ext>
            </a:extLst>
          </p:cNvPr>
          <p:cNvSpPr>
            <a:spLocks noGrp="1"/>
          </p:cNvSpPr>
          <p:nvPr>
            <p:ph type="title"/>
          </p:nvPr>
        </p:nvSpPr>
        <p:spPr>
          <a:xfrm>
            <a:off x="1798381" y="876300"/>
            <a:ext cx="8595239" cy="2911869"/>
          </a:xfrm>
        </p:spPr>
        <p:txBody>
          <a:bodyPr vert="horz" lIns="91440" tIns="45720" rIns="91440" bIns="45720" rtlCol="0" anchor="b">
            <a:normAutofit/>
          </a:bodyPr>
          <a:lstStyle/>
          <a:p>
            <a:pPr algn="ctr"/>
            <a:r>
              <a:rPr lang="en-US" sz="5400" dirty="0">
                <a:latin typeface="ADLaM Display" panose="02010000000000000000" pitchFamily="2" charset="0"/>
                <a:ea typeface="ADLaM Display" panose="02010000000000000000" pitchFamily="2" charset="0"/>
                <a:cs typeface="ADLaM Display" panose="02010000000000000000" pitchFamily="2" charset="0"/>
              </a:rPr>
              <a:t>Django </a:t>
            </a:r>
            <a:r>
              <a:rPr lang="en-AU" sz="5400" dirty="0">
                <a:latin typeface="ADLaM Display" panose="02010000000000000000" pitchFamily="2" charset="0"/>
                <a:ea typeface="ADLaM Display" panose="02010000000000000000" pitchFamily="2" charset="0"/>
                <a:cs typeface="ADLaM Display" panose="02010000000000000000" pitchFamily="2" charset="0"/>
              </a:rPr>
              <a:t>Model Forms</a:t>
            </a:r>
            <a:endParaRPr lang="en-US" sz="5400"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640" name="Group 639">
            <a:extLst>
              <a:ext uri="{FF2B5EF4-FFF2-40B4-BE49-F238E27FC236}">
                <a16:creationId xmlns:a16="http://schemas.microsoft.com/office/drawing/2014/main" id="{2BDE2C0B-D947-2F87-1F0A-46800CA764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641" name="Freeform 6">
              <a:extLst>
                <a:ext uri="{FF2B5EF4-FFF2-40B4-BE49-F238E27FC236}">
                  <a16:creationId xmlns:a16="http://schemas.microsoft.com/office/drawing/2014/main" id="{A6665D82-0E34-444E-7D74-FD026E9EF3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105">
              <a:extLst>
                <a:ext uri="{FF2B5EF4-FFF2-40B4-BE49-F238E27FC236}">
                  <a16:creationId xmlns:a16="http://schemas.microsoft.com/office/drawing/2014/main" id="{D4C83B28-35CF-2E44-5659-B2433F4ED5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106">
              <a:extLst>
                <a:ext uri="{FF2B5EF4-FFF2-40B4-BE49-F238E27FC236}">
                  <a16:creationId xmlns:a16="http://schemas.microsoft.com/office/drawing/2014/main" id="{59EC3EC0-F5C0-162D-1D0F-2913A9C02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107">
              <a:extLst>
                <a:ext uri="{FF2B5EF4-FFF2-40B4-BE49-F238E27FC236}">
                  <a16:creationId xmlns:a16="http://schemas.microsoft.com/office/drawing/2014/main" id="{18D61F71-7E23-7434-3F3B-0504A92F50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108">
              <a:extLst>
                <a:ext uri="{FF2B5EF4-FFF2-40B4-BE49-F238E27FC236}">
                  <a16:creationId xmlns:a16="http://schemas.microsoft.com/office/drawing/2014/main" id="{B76EACF3-105F-40E6-68E0-ABE39ECFE4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109">
              <a:extLst>
                <a:ext uri="{FF2B5EF4-FFF2-40B4-BE49-F238E27FC236}">
                  <a16:creationId xmlns:a16="http://schemas.microsoft.com/office/drawing/2014/main" id="{C5B2560F-D8F3-D880-9CB7-540286C1F7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110">
              <a:extLst>
                <a:ext uri="{FF2B5EF4-FFF2-40B4-BE49-F238E27FC236}">
                  <a16:creationId xmlns:a16="http://schemas.microsoft.com/office/drawing/2014/main" id="{9FF1C822-A0F5-B74D-8837-CD4EA50939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111">
              <a:extLst>
                <a:ext uri="{FF2B5EF4-FFF2-40B4-BE49-F238E27FC236}">
                  <a16:creationId xmlns:a16="http://schemas.microsoft.com/office/drawing/2014/main" id="{BD720C3F-AA91-533C-7834-CD4B8AEC4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112">
              <a:extLst>
                <a:ext uri="{FF2B5EF4-FFF2-40B4-BE49-F238E27FC236}">
                  <a16:creationId xmlns:a16="http://schemas.microsoft.com/office/drawing/2014/main" id="{124DB6EA-1C6A-69A6-FA45-F68E2604A8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122">
              <a:extLst>
                <a:ext uri="{FF2B5EF4-FFF2-40B4-BE49-F238E27FC236}">
                  <a16:creationId xmlns:a16="http://schemas.microsoft.com/office/drawing/2014/main" id="{B00205EB-0C80-EA37-CF22-E22AB03174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123">
              <a:extLst>
                <a:ext uri="{FF2B5EF4-FFF2-40B4-BE49-F238E27FC236}">
                  <a16:creationId xmlns:a16="http://schemas.microsoft.com/office/drawing/2014/main" id="{E3109AD0-8337-0D96-DEA6-40EB6C84D5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130">
              <a:extLst>
                <a:ext uri="{FF2B5EF4-FFF2-40B4-BE49-F238E27FC236}">
                  <a16:creationId xmlns:a16="http://schemas.microsoft.com/office/drawing/2014/main" id="{C8D151F2-69EA-71C9-3A6A-4D2FB052FA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131">
              <a:extLst>
                <a:ext uri="{FF2B5EF4-FFF2-40B4-BE49-F238E27FC236}">
                  <a16:creationId xmlns:a16="http://schemas.microsoft.com/office/drawing/2014/main" id="{CB71B205-19AE-331E-3ADA-0876F73EA8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132">
              <a:extLst>
                <a:ext uri="{FF2B5EF4-FFF2-40B4-BE49-F238E27FC236}">
                  <a16:creationId xmlns:a16="http://schemas.microsoft.com/office/drawing/2014/main" id="{215FD9D0-9376-DB32-9759-4013907401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134">
              <a:extLst>
                <a:ext uri="{FF2B5EF4-FFF2-40B4-BE49-F238E27FC236}">
                  <a16:creationId xmlns:a16="http://schemas.microsoft.com/office/drawing/2014/main" id="{09008E38-D19C-2E37-DFBA-B65FEC935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135">
              <a:extLst>
                <a:ext uri="{FF2B5EF4-FFF2-40B4-BE49-F238E27FC236}">
                  <a16:creationId xmlns:a16="http://schemas.microsoft.com/office/drawing/2014/main" id="{EAEF3BD3-35D6-D4B4-E724-FE296F5AF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141">
              <a:extLst>
                <a:ext uri="{FF2B5EF4-FFF2-40B4-BE49-F238E27FC236}">
                  <a16:creationId xmlns:a16="http://schemas.microsoft.com/office/drawing/2014/main" id="{6D3F92AD-F587-2C4A-04D1-6B090B1B4F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91">
              <a:extLst>
                <a:ext uri="{FF2B5EF4-FFF2-40B4-BE49-F238E27FC236}">
                  <a16:creationId xmlns:a16="http://schemas.microsoft.com/office/drawing/2014/main" id="{C48960E1-597F-BFA1-0B63-31AECB40A1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92">
              <a:extLst>
                <a:ext uri="{FF2B5EF4-FFF2-40B4-BE49-F238E27FC236}">
                  <a16:creationId xmlns:a16="http://schemas.microsoft.com/office/drawing/2014/main" id="{5F8284D5-2B73-9AA3-4B5B-135F06131C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93">
              <a:extLst>
                <a:ext uri="{FF2B5EF4-FFF2-40B4-BE49-F238E27FC236}">
                  <a16:creationId xmlns:a16="http://schemas.microsoft.com/office/drawing/2014/main" id="{7D283CD6-279C-DC3F-2868-0D50B45D38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94">
              <a:extLst>
                <a:ext uri="{FF2B5EF4-FFF2-40B4-BE49-F238E27FC236}">
                  <a16:creationId xmlns:a16="http://schemas.microsoft.com/office/drawing/2014/main" id="{A4D77AB3-84B6-7131-EEAC-4B4CAF295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95">
              <a:extLst>
                <a:ext uri="{FF2B5EF4-FFF2-40B4-BE49-F238E27FC236}">
                  <a16:creationId xmlns:a16="http://schemas.microsoft.com/office/drawing/2014/main" id="{1FAEDD8F-013D-9ED0-ED2F-68BDFDEE23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96">
              <a:extLst>
                <a:ext uri="{FF2B5EF4-FFF2-40B4-BE49-F238E27FC236}">
                  <a16:creationId xmlns:a16="http://schemas.microsoft.com/office/drawing/2014/main" id="{011FFB1F-ADE9-CD45-D2E0-C455F3B525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4" name="Freeform 97">
              <a:extLst>
                <a:ext uri="{FF2B5EF4-FFF2-40B4-BE49-F238E27FC236}">
                  <a16:creationId xmlns:a16="http://schemas.microsoft.com/office/drawing/2014/main" id="{68C3643C-16D5-E86A-45FD-7297C283A2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5" name="Freeform 98">
              <a:extLst>
                <a:ext uri="{FF2B5EF4-FFF2-40B4-BE49-F238E27FC236}">
                  <a16:creationId xmlns:a16="http://schemas.microsoft.com/office/drawing/2014/main" id="{F9E69A2A-3B95-7F03-B3FE-4DFB5B423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99">
              <a:extLst>
                <a:ext uri="{FF2B5EF4-FFF2-40B4-BE49-F238E27FC236}">
                  <a16:creationId xmlns:a16="http://schemas.microsoft.com/office/drawing/2014/main" id="{0CB70ABD-03AA-9DA9-036D-C834153C22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00">
              <a:extLst>
                <a:ext uri="{FF2B5EF4-FFF2-40B4-BE49-F238E27FC236}">
                  <a16:creationId xmlns:a16="http://schemas.microsoft.com/office/drawing/2014/main" id="{13519097-FC9D-1CD7-0CE6-FD591B7A2B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01">
              <a:extLst>
                <a:ext uri="{FF2B5EF4-FFF2-40B4-BE49-F238E27FC236}">
                  <a16:creationId xmlns:a16="http://schemas.microsoft.com/office/drawing/2014/main" id="{C833AD40-85D3-FD67-D65F-9B0049428A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102">
              <a:extLst>
                <a:ext uri="{FF2B5EF4-FFF2-40B4-BE49-F238E27FC236}">
                  <a16:creationId xmlns:a16="http://schemas.microsoft.com/office/drawing/2014/main" id="{86B2D0C9-3809-9A38-1841-FCE1B06B37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103">
              <a:extLst>
                <a:ext uri="{FF2B5EF4-FFF2-40B4-BE49-F238E27FC236}">
                  <a16:creationId xmlns:a16="http://schemas.microsoft.com/office/drawing/2014/main" id="{E194FC21-9C1F-3792-8269-85C627EBA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104">
              <a:extLst>
                <a:ext uri="{FF2B5EF4-FFF2-40B4-BE49-F238E27FC236}">
                  <a16:creationId xmlns:a16="http://schemas.microsoft.com/office/drawing/2014/main" id="{DFA70A43-355C-A3D3-870E-880BE9751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113">
              <a:extLst>
                <a:ext uri="{FF2B5EF4-FFF2-40B4-BE49-F238E27FC236}">
                  <a16:creationId xmlns:a16="http://schemas.microsoft.com/office/drawing/2014/main" id="{735E3BF5-1F2B-208E-7492-433FA24CA3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114">
              <a:extLst>
                <a:ext uri="{FF2B5EF4-FFF2-40B4-BE49-F238E27FC236}">
                  <a16:creationId xmlns:a16="http://schemas.microsoft.com/office/drawing/2014/main" id="{9637F4BD-24F2-36AA-8862-031B66BA03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115">
              <a:extLst>
                <a:ext uri="{FF2B5EF4-FFF2-40B4-BE49-F238E27FC236}">
                  <a16:creationId xmlns:a16="http://schemas.microsoft.com/office/drawing/2014/main" id="{3D5215E7-8004-CA45-9BB8-837A9DBE16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117">
              <a:extLst>
                <a:ext uri="{FF2B5EF4-FFF2-40B4-BE49-F238E27FC236}">
                  <a16:creationId xmlns:a16="http://schemas.microsoft.com/office/drawing/2014/main" id="{AB0576EC-100F-FF52-C7D3-3BBDA432F5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18">
              <a:extLst>
                <a:ext uri="{FF2B5EF4-FFF2-40B4-BE49-F238E27FC236}">
                  <a16:creationId xmlns:a16="http://schemas.microsoft.com/office/drawing/2014/main" id="{78CECB50-F79D-276D-6C7B-93ECBEA81D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119">
              <a:extLst>
                <a:ext uri="{FF2B5EF4-FFF2-40B4-BE49-F238E27FC236}">
                  <a16:creationId xmlns:a16="http://schemas.microsoft.com/office/drawing/2014/main" id="{FE5F3254-BCFD-B6AC-E6C5-B3A834DC18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120">
              <a:extLst>
                <a:ext uri="{FF2B5EF4-FFF2-40B4-BE49-F238E27FC236}">
                  <a16:creationId xmlns:a16="http://schemas.microsoft.com/office/drawing/2014/main" id="{BA60F9EB-42B0-19BD-DE08-F4B26C509D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9" name="Freeform 121">
              <a:extLst>
                <a:ext uri="{FF2B5EF4-FFF2-40B4-BE49-F238E27FC236}">
                  <a16:creationId xmlns:a16="http://schemas.microsoft.com/office/drawing/2014/main" id="{75366613-9220-3D5F-ACC8-DBF7D087FB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0" name="Freeform 125">
              <a:extLst>
                <a:ext uri="{FF2B5EF4-FFF2-40B4-BE49-F238E27FC236}">
                  <a16:creationId xmlns:a16="http://schemas.microsoft.com/office/drawing/2014/main" id="{F28B83E2-51B0-0173-30AB-5C41D2DC33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1" name="Freeform 126">
              <a:extLst>
                <a:ext uri="{FF2B5EF4-FFF2-40B4-BE49-F238E27FC236}">
                  <a16:creationId xmlns:a16="http://schemas.microsoft.com/office/drawing/2014/main" id="{C10E12ED-4405-2F16-B8F6-5A7DC0DC1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2" name="Freeform 127">
              <a:extLst>
                <a:ext uri="{FF2B5EF4-FFF2-40B4-BE49-F238E27FC236}">
                  <a16:creationId xmlns:a16="http://schemas.microsoft.com/office/drawing/2014/main" id="{F9281D51-48FF-4996-C05A-482844DE0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3" name="Freeform 128">
              <a:extLst>
                <a:ext uri="{FF2B5EF4-FFF2-40B4-BE49-F238E27FC236}">
                  <a16:creationId xmlns:a16="http://schemas.microsoft.com/office/drawing/2014/main" id="{BF529600-7FCA-135D-1E84-0B3F95D9D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4" name="Freeform 129">
              <a:extLst>
                <a:ext uri="{FF2B5EF4-FFF2-40B4-BE49-F238E27FC236}">
                  <a16:creationId xmlns:a16="http://schemas.microsoft.com/office/drawing/2014/main" id="{B5D2B382-D999-A311-672E-00426D0EA7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5" name="Freeform 133">
              <a:extLst>
                <a:ext uri="{FF2B5EF4-FFF2-40B4-BE49-F238E27FC236}">
                  <a16:creationId xmlns:a16="http://schemas.microsoft.com/office/drawing/2014/main" id="{2E2ED8E5-35B4-5842-AE53-39B9B37455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6" name="Freeform 136">
              <a:extLst>
                <a:ext uri="{FF2B5EF4-FFF2-40B4-BE49-F238E27FC236}">
                  <a16:creationId xmlns:a16="http://schemas.microsoft.com/office/drawing/2014/main" id="{A6CC20E5-B464-EA0E-7030-9DEAEEFBB7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7" name="Freeform 137">
              <a:extLst>
                <a:ext uri="{FF2B5EF4-FFF2-40B4-BE49-F238E27FC236}">
                  <a16:creationId xmlns:a16="http://schemas.microsoft.com/office/drawing/2014/main" id="{89A80F6F-3DE3-B68B-965F-0FEEC0585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8" name="Freeform 138">
              <a:extLst>
                <a:ext uri="{FF2B5EF4-FFF2-40B4-BE49-F238E27FC236}">
                  <a16:creationId xmlns:a16="http://schemas.microsoft.com/office/drawing/2014/main" id="{5C47DEA9-C5A5-87AE-5412-DFC4A416C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9" name="Freeform 139">
              <a:extLst>
                <a:ext uri="{FF2B5EF4-FFF2-40B4-BE49-F238E27FC236}">
                  <a16:creationId xmlns:a16="http://schemas.microsoft.com/office/drawing/2014/main" id="{BFD5AA4C-1B70-A12F-0580-0C6B322F6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0" name="Freeform 140">
              <a:extLst>
                <a:ext uri="{FF2B5EF4-FFF2-40B4-BE49-F238E27FC236}">
                  <a16:creationId xmlns:a16="http://schemas.microsoft.com/office/drawing/2014/main" id="{8ACE86E9-BA58-09AB-028D-F80D74D8F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1" name="Freeform 142">
              <a:extLst>
                <a:ext uri="{FF2B5EF4-FFF2-40B4-BE49-F238E27FC236}">
                  <a16:creationId xmlns:a16="http://schemas.microsoft.com/office/drawing/2014/main" id="{B882F72A-3295-9517-EA7C-D23BDE70E4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2" name="Freeform 143">
              <a:extLst>
                <a:ext uri="{FF2B5EF4-FFF2-40B4-BE49-F238E27FC236}">
                  <a16:creationId xmlns:a16="http://schemas.microsoft.com/office/drawing/2014/main" id="{B69F5EDF-442D-2DC2-A92C-EA4B36A62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3" name="Freeform 144">
              <a:extLst>
                <a:ext uri="{FF2B5EF4-FFF2-40B4-BE49-F238E27FC236}">
                  <a16:creationId xmlns:a16="http://schemas.microsoft.com/office/drawing/2014/main" id="{2009CB5D-CDFC-74B6-18AB-E87C72C3F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145">
              <a:extLst>
                <a:ext uri="{FF2B5EF4-FFF2-40B4-BE49-F238E27FC236}">
                  <a16:creationId xmlns:a16="http://schemas.microsoft.com/office/drawing/2014/main" id="{1D7877C6-41CB-4C40-B593-05E16FE9A3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5" name="Freeform 8">
              <a:extLst>
                <a:ext uri="{FF2B5EF4-FFF2-40B4-BE49-F238E27FC236}">
                  <a16:creationId xmlns:a16="http://schemas.microsoft.com/office/drawing/2014/main" id="{2ECAE8DD-19B2-CC3E-FAE0-65A3A7077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6" name="Freeform 8">
              <a:extLst>
                <a:ext uri="{FF2B5EF4-FFF2-40B4-BE49-F238E27FC236}">
                  <a16:creationId xmlns:a16="http://schemas.microsoft.com/office/drawing/2014/main" id="{238F58A4-7C7B-DB62-E0C0-97D1E67597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7" name="Freeform 106">
              <a:extLst>
                <a:ext uri="{FF2B5EF4-FFF2-40B4-BE49-F238E27FC236}">
                  <a16:creationId xmlns:a16="http://schemas.microsoft.com/office/drawing/2014/main" id="{04F6798B-9852-B591-6921-FA005E31A8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8" name="Freeform 120">
              <a:extLst>
                <a:ext uri="{FF2B5EF4-FFF2-40B4-BE49-F238E27FC236}">
                  <a16:creationId xmlns:a16="http://schemas.microsoft.com/office/drawing/2014/main" id="{F1C5A935-C7EE-B076-705F-F4E507A270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9" name="Freeform 120">
              <a:extLst>
                <a:ext uri="{FF2B5EF4-FFF2-40B4-BE49-F238E27FC236}">
                  <a16:creationId xmlns:a16="http://schemas.microsoft.com/office/drawing/2014/main" id="{22FA0F2F-EFB4-1DFD-E8B0-54AD413E21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0" name="Freeform 125">
              <a:extLst>
                <a:ext uri="{FF2B5EF4-FFF2-40B4-BE49-F238E27FC236}">
                  <a16:creationId xmlns:a16="http://schemas.microsoft.com/office/drawing/2014/main" id="{0C97E229-A663-EA63-857A-64517B629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1" name="Freeform 137">
              <a:extLst>
                <a:ext uri="{FF2B5EF4-FFF2-40B4-BE49-F238E27FC236}">
                  <a16:creationId xmlns:a16="http://schemas.microsoft.com/office/drawing/2014/main" id="{2939A381-E1A5-14F9-01EE-3908941EB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2" name="Freeform 6">
              <a:extLst>
                <a:ext uri="{FF2B5EF4-FFF2-40B4-BE49-F238E27FC236}">
                  <a16:creationId xmlns:a16="http://schemas.microsoft.com/office/drawing/2014/main" id="{A1BAF367-AAE8-5E43-18EC-7079F2FA1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3" name="Freeform 105">
              <a:extLst>
                <a:ext uri="{FF2B5EF4-FFF2-40B4-BE49-F238E27FC236}">
                  <a16:creationId xmlns:a16="http://schemas.microsoft.com/office/drawing/2014/main" id="{626FA9AF-1E4F-3051-A106-8D3F350293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4" name="Freeform 106">
              <a:extLst>
                <a:ext uri="{FF2B5EF4-FFF2-40B4-BE49-F238E27FC236}">
                  <a16:creationId xmlns:a16="http://schemas.microsoft.com/office/drawing/2014/main" id="{2C2824E4-F806-BD40-0C8E-28AD597F41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5" name="Freeform 107">
              <a:extLst>
                <a:ext uri="{FF2B5EF4-FFF2-40B4-BE49-F238E27FC236}">
                  <a16:creationId xmlns:a16="http://schemas.microsoft.com/office/drawing/2014/main" id="{448824E3-2EE7-E5F6-E90D-59D93F72AB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6" name="Freeform 108">
              <a:extLst>
                <a:ext uri="{FF2B5EF4-FFF2-40B4-BE49-F238E27FC236}">
                  <a16:creationId xmlns:a16="http://schemas.microsoft.com/office/drawing/2014/main" id="{93CBF040-9FB3-C027-525E-F054056BCC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7" name="Freeform 109">
              <a:extLst>
                <a:ext uri="{FF2B5EF4-FFF2-40B4-BE49-F238E27FC236}">
                  <a16:creationId xmlns:a16="http://schemas.microsoft.com/office/drawing/2014/main" id="{B5009701-2EA8-84EF-BF13-36CA083A7E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8" name="Freeform 110">
              <a:extLst>
                <a:ext uri="{FF2B5EF4-FFF2-40B4-BE49-F238E27FC236}">
                  <a16:creationId xmlns:a16="http://schemas.microsoft.com/office/drawing/2014/main" id="{845D91E5-D93C-1500-7322-F4DC92F8F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9" name="Freeform 111">
              <a:extLst>
                <a:ext uri="{FF2B5EF4-FFF2-40B4-BE49-F238E27FC236}">
                  <a16:creationId xmlns:a16="http://schemas.microsoft.com/office/drawing/2014/main" id="{C4005D1D-2068-DA2A-57D2-BF2B548612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0" name="Freeform 112">
              <a:extLst>
                <a:ext uri="{FF2B5EF4-FFF2-40B4-BE49-F238E27FC236}">
                  <a16:creationId xmlns:a16="http://schemas.microsoft.com/office/drawing/2014/main" id="{492F0BED-4CA7-48D4-F4D5-6A055584C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1" name="Freeform 122">
              <a:extLst>
                <a:ext uri="{FF2B5EF4-FFF2-40B4-BE49-F238E27FC236}">
                  <a16:creationId xmlns:a16="http://schemas.microsoft.com/office/drawing/2014/main" id="{8024714D-EABB-00E6-82F7-38626DE12D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2" name="Freeform 130">
              <a:extLst>
                <a:ext uri="{FF2B5EF4-FFF2-40B4-BE49-F238E27FC236}">
                  <a16:creationId xmlns:a16="http://schemas.microsoft.com/office/drawing/2014/main" id="{7B40F7AE-73BB-FE77-CEC0-69A39E179C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3" name="Freeform 131">
              <a:extLst>
                <a:ext uri="{FF2B5EF4-FFF2-40B4-BE49-F238E27FC236}">
                  <a16:creationId xmlns:a16="http://schemas.microsoft.com/office/drawing/2014/main" id="{F27FCDF4-51C2-9666-DBFF-469213AEA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4" name="Freeform 132">
              <a:extLst>
                <a:ext uri="{FF2B5EF4-FFF2-40B4-BE49-F238E27FC236}">
                  <a16:creationId xmlns:a16="http://schemas.microsoft.com/office/drawing/2014/main" id="{2D05BE38-38AC-ADF2-56B4-5930CDAABA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5" name="Freeform 134">
              <a:extLst>
                <a:ext uri="{FF2B5EF4-FFF2-40B4-BE49-F238E27FC236}">
                  <a16:creationId xmlns:a16="http://schemas.microsoft.com/office/drawing/2014/main" id="{5ADC1F8E-82C2-E24C-6905-235C1A8E50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135">
              <a:extLst>
                <a:ext uri="{FF2B5EF4-FFF2-40B4-BE49-F238E27FC236}">
                  <a16:creationId xmlns:a16="http://schemas.microsoft.com/office/drawing/2014/main" id="{B20698C6-F877-F641-7508-3CEA2AEEF2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41">
              <a:extLst>
                <a:ext uri="{FF2B5EF4-FFF2-40B4-BE49-F238E27FC236}">
                  <a16:creationId xmlns:a16="http://schemas.microsoft.com/office/drawing/2014/main" id="{BD6B49DC-AEBE-D33E-5FAA-F6C279BEB7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8" name="Freeform 91">
              <a:extLst>
                <a:ext uri="{FF2B5EF4-FFF2-40B4-BE49-F238E27FC236}">
                  <a16:creationId xmlns:a16="http://schemas.microsoft.com/office/drawing/2014/main" id="{6A82B6D5-98C5-B524-2B53-5A9785B36A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9" name="Freeform 92">
              <a:extLst>
                <a:ext uri="{FF2B5EF4-FFF2-40B4-BE49-F238E27FC236}">
                  <a16:creationId xmlns:a16="http://schemas.microsoft.com/office/drawing/2014/main" id="{DD650406-CE71-5C98-CE60-345E8F0E32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0" name="Freeform 93">
              <a:extLst>
                <a:ext uri="{FF2B5EF4-FFF2-40B4-BE49-F238E27FC236}">
                  <a16:creationId xmlns:a16="http://schemas.microsoft.com/office/drawing/2014/main" id="{3A6EB387-5A43-66BD-A478-D2FC255A08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1" name="Freeform 94">
              <a:extLst>
                <a:ext uri="{FF2B5EF4-FFF2-40B4-BE49-F238E27FC236}">
                  <a16:creationId xmlns:a16="http://schemas.microsoft.com/office/drawing/2014/main" id="{852BF8CE-2D5A-97DF-AF02-0FDDC28AB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2" name="Freeform 95">
              <a:extLst>
                <a:ext uri="{FF2B5EF4-FFF2-40B4-BE49-F238E27FC236}">
                  <a16:creationId xmlns:a16="http://schemas.microsoft.com/office/drawing/2014/main" id="{394C3746-EA31-852D-D923-E59D28B919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3" name="Freeform 96">
              <a:extLst>
                <a:ext uri="{FF2B5EF4-FFF2-40B4-BE49-F238E27FC236}">
                  <a16:creationId xmlns:a16="http://schemas.microsoft.com/office/drawing/2014/main" id="{4B04B506-02FE-D62F-2D18-3A3B6543BF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4" name="Freeform 97">
              <a:extLst>
                <a:ext uri="{FF2B5EF4-FFF2-40B4-BE49-F238E27FC236}">
                  <a16:creationId xmlns:a16="http://schemas.microsoft.com/office/drawing/2014/main" id="{193C2CE4-4D75-9532-4C7F-E189D4310C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5" name="Freeform 98">
              <a:extLst>
                <a:ext uri="{FF2B5EF4-FFF2-40B4-BE49-F238E27FC236}">
                  <a16:creationId xmlns:a16="http://schemas.microsoft.com/office/drawing/2014/main" id="{7CB3D80E-C054-5B44-1C72-6720F9495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6" name="Freeform 99">
              <a:extLst>
                <a:ext uri="{FF2B5EF4-FFF2-40B4-BE49-F238E27FC236}">
                  <a16:creationId xmlns:a16="http://schemas.microsoft.com/office/drawing/2014/main" id="{A02A655F-294F-EC62-C9AA-B97EF5470F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7" name="Freeform 100">
              <a:extLst>
                <a:ext uri="{FF2B5EF4-FFF2-40B4-BE49-F238E27FC236}">
                  <a16:creationId xmlns:a16="http://schemas.microsoft.com/office/drawing/2014/main" id="{3C69CF24-0A48-77C2-7CD6-112D111791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101">
              <a:extLst>
                <a:ext uri="{FF2B5EF4-FFF2-40B4-BE49-F238E27FC236}">
                  <a16:creationId xmlns:a16="http://schemas.microsoft.com/office/drawing/2014/main" id="{A66922AA-217A-4F5B-346E-AA7D385D6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9" name="Freeform 104">
              <a:extLst>
                <a:ext uri="{FF2B5EF4-FFF2-40B4-BE49-F238E27FC236}">
                  <a16:creationId xmlns:a16="http://schemas.microsoft.com/office/drawing/2014/main" id="{AC36A36D-D4B9-D2C7-50FA-D7B1B01C0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0" name="Freeform 113">
              <a:extLst>
                <a:ext uri="{FF2B5EF4-FFF2-40B4-BE49-F238E27FC236}">
                  <a16:creationId xmlns:a16="http://schemas.microsoft.com/office/drawing/2014/main" id="{EDF5BDAF-08C8-C14F-65DB-BCD92EA46D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1" name="Freeform 114">
              <a:extLst>
                <a:ext uri="{FF2B5EF4-FFF2-40B4-BE49-F238E27FC236}">
                  <a16:creationId xmlns:a16="http://schemas.microsoft.com/office/drawing/2014/main" id="{DFE7C771-12FD-68A8-737D-BCA1B88D76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2" name="Freeform 115">
              <a:extLst>
                <a:ext uri="{FF2B5EF4-FFF2-40B4-BE49-F238E27FC236}">
                  <a16:creationId xmlns:a16="http://schemas.microsoft.com/office/drawing/2014/main" id="{15079C80-D699-A508-1C01-672FE60A1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3" name="Freeform 120">
              <a:extLst>
                <a:ext uri="{FF2B5EF4-FFF2-40B4-BE49-F238E27FC236}">
                  <a16:creationId xmlns:a16="http://schemas.microsoft.com/office/drawing/2014/main" id="{D6F88F8D-ABB4-9D3E-1A22-D656BF5EA5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4" name="Freeform 121">
              <a:extLst>
                <a:ext uri="{FF2B5EF4-FFF2-40B4-BE49-F238E27FC236}">
                  <a16:creationId xmlns:a16="http://schemas.microsoft.com/office/drawing/2014/main" id="{381B085C-2208-9E5D-B8FB-ED281A1AE2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125">
              <a:extLst>
                <a:ext uri="{FF2B5EF4-FFF2-40B4-BE49-F238E27FC236}">
                  <a16:creationId xmlns:a16="http://schemas.microsoft.com/office/drawing/2014/main" id="{AC7C837C-AF3E-A71F-2B18-251161590B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6" name="Freeform 126">
              <a:extLst>
                <a:ext uri="{FF2B5EF4-FFF2-40B4-BE49-F238E27FC236}">
                  <a16:creationId xmlns:a16="http://schemas.microsoft.com/office/drawing/2014/main" id="{C8E4521E-8F1E-B7D9-0F77-484B769F1D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7" name="Freeform 127">
              <a:extLst>
                <a:ext uri="{FF2B5EF4-FFF2-40B4-BE49-F238E27FC236}">
                  <a16:creationId xmlns:a16="http://schemas.microsoft.com/office/drawing/2014/main" id="{DB44E315-D348-BAE5-BDE7-17D214EE73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128">
              <a:extLst>
                <a:ext uri="{FF2B5EF4-FFF2-40B4-BE49-F238E27FC236}">
                  <a16:creationId xmlns:a16="http://schemas.microsoft.com/office/drawing/2014/main" id="{124AF809-CEC4-6654-C11E-A609EB813A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129">
              <a:extLst>
                <a:ext uri="{FF2B5EF4-FFF2-40B4-BE49-F238E27FC236}">
                  <a16:creationId xmlns:a16="http://schemas.microsoft.com/office/drawing/2014/main" id="{31620168-9022-0DB9-891C-F1486CD76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133">
              <a:extLst>
                <a:ext uri="{FF2B5EF4-FFF2-40B4-BE49-F238E27FC236}">
                  <a16:creationId xmlns:a16="http://schemas.microsoft.com/office/drawing/2014/main" id="{3918442E-A910-411E-977B-05AC92B82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136">
              <a:extLst>
                <a:ext uri="{FF2B5EF4-FFF2-40B4-BE49-F238E27FC236}">
                  <a16:creationId xmlns:a16="http://schemas.microsoft.com/office/drawing/2014/main" id="{E0F10B41-C317-2384-0F89-B7785D2776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137">
              <a:extLst>
                <a:ext uri="{FF2B5EF4-FFF2-40B4-BE49-F238E27FC236}">
                  <a16:creationId xmlns:a16="http://schemas.microsoft.com/office/drawing/2014/main" id="{0DEF2D11-843E-563E-BF0D-3ECB78D0D6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138">
              <a:extLst>
                <a:ext uri="{FF2B5EF4-FFF2-40B4-BE49-F238E27FC236}">
                  <a16:creationId xmlns:a16="http://schemas.microsoft.com/office/drawing/2014/main" id="{CD7F1218-150E-B888-07DD-75A4B019C7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140">
              <a:extLst>
                <a:ext uri="{FF2B5EF4-FFF2-40B4-BE49-F238E27FC236}">
                  <a16:creationId xmlns:a16="http://schemas.microsoft.com/office/drawing/2014/main" id="{76D8137D-C7D7-C2C0-3096-DE58648E51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142">
              <a:extLst>
                <a:ext uri="{FF2B5EF4-FFF2-40B4-BE49-F238E27FC236}">
                  <a16:creationId xmlns:a16="http://schemas.microsoft.com/office/drawing/2014/main" id="{E4420D8F-6E6C-C057-B775-B1DE848D98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125">
              <a:extLst>
                <a:ext uri="{FF2B5EF4-FFF2-40B4-BE49-F238E27FC236}">
                  <a16:creationId xmlns:a16="http://schemas.microsoft.com/office/drawing/2014/main" id="{02F694FC-1352-658A-7E4B-AF10B208C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137">
              <a:extLst>
                <a:ext uri="{FF2B5EF4-FFF2-40B4-BE49-F238E27FC236}">
                  <a16:creationId xmlns:a16="http://schemas.microsoft.com/office/drawing/2014/main" id="{E47F4E55-6E02-3E5E-BB12-9FC5467286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0478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67262A-6EF1-49ED-B8DE-DDD3E5804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DE66C-070D-53A1-C890-A60A88524367}"/>
              </a:ext>
            </a:extLst>
          </p:cNvPr>
          <p:cNvSpPr>
            <a:spLocks noGrp="1"/>
          </p:cNvSpPr>
          <p:nvPr>
            <p:ph type="title"/>
          </p:nvPr>
        </p:nvSpPr>
        <p:spPr>
          <a:xfrm>
            <a:off x="898815" y="1633061"/>
            <a:ext cx="3453722" cy="3495286"/>
          </a:xfrm>
        </p:spPr>
        <p:txBody>
          <a:bodyPr>
            <a:normAutofit/>
          </a:bodyPr>
          <a:lstStyle/>
          <a:p>
            <a:pPr algn="ctr"/>
            <a:r>
              <a:rPr lang="en-AU" dirty="0">
                <a:latin typeface="ADLaM Display" panose="02010000000000000000" pitchFamily="2" charset="0"/>
                <a:ea typeface="ADLaM Display" panose="02010000000000000000" pitchFamily="2" charset="0"/>
                <a:cs typeface="ADLaM Display" panose="02010000000000000000" pitchFamily="2" charset="0"/>
              </a:rPr>
              <a:t>What is a CRM?</a:t>
            </a:r>
          </a:p>
        </p:txBody>
      </p:sp>
      <p:sp>
        <p:nvSpPr>
          <p:cNvPr id="12" name="Rectangle 11">
            <a:extLst>
              <a:ext uri="{FF2B5EF4-FFF2-40B4-BE49-F238E27FC236}">
                <a16:creationId xmlns:a16="http://schemas.microsoft.com/office/drawing/2014/main" id="{97492946-B39C-4250-B4C8-D82A25043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1035" y="880021"/>
            <a:ext cx="6498031" cy="511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ustomer relationship management system&#10;&#10;AI-generated content may be incorrect.">
            <a:extLst>
              <a:ext uri="{FF2B5EF4-FFF2-40B4-BE49-F238E27FC236}">
                <a16:creationId xmlns:a16="http://schemas.microsoft.com/office/drawing/2014/main" id="{B3DD3F03-11B5-31FC-BCA4-E0C63D94A51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3855" t="1910" r="14048" b="7172"/>
          <a:stretch>
            <a:fillRect/>
          </a:stretch>
        </p:blipFill>
        <p:spPr>
          <a:xfrm>
            <a:off x="5497446" y="888903"/>
            <a:ext cx="5145207" cy="5102908"/>
          </a:xfrm>
        </p:spPr>
      </p:pic>
      <p:sp>
        <p:nvSpPr>
          <p:cNvPr id="14" name="Freeform 142">
            <a:extLst>
              <a:ext uri="{FF2B5EF4-FFF2-40B4-BE49-F238E27FC236}">
                <a16:creationId xmlns:a16="http://schemas.microsoft.com/office/drawing/2014/main" id="{B30D69F3-F5DC-4D65-B4AF-733FF6D5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8174" y="66097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7C3FF339-0C9A-4139-9C80-B154CB1E68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92" y="5479237"/>
            <a:ext cx="12057048" cy="1073975"/>
            <a:chOff x="11192" y="5479237"/>
            <a:chExt cx="12057048" cy="1073975"/>
          </a:xfrm>
        </p:grpSpPr>
        <p:sp>
          <p:nvSpPr>
            <p:cNvPr id="17" name="Freeform 6">
              <a:extLst>
                <a:ext uri="{FF2B5EF4-FFF2-40B4-BE49-F238E27FC236}">
                  <a16:creationId xmlns:a16="http://schemas.microsoft.com/office/drawing/2014/main" id="{26951B5F-AC36-48AF-A319-55FE78425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327394" y="635532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5">
              <a:extLst>
                <a:ext uri="{FF2B5EF4-FFF2-40B4-BE49-F238E27FC236}">
                  <a16:creationId xmlns:a16="http://schemas.microsoft.com/office/drawing/2014/main" id="{F49E610F-6598-471F-91DF-D5851F14A1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11390" y="553265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4DE0CDB-BB1F-4A69-A0A2-9C32D0B6A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84530" y="5529394"/>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0">
              <a:extLst>
                <a:ext uri="{FF2B5EF4-FFF2-40B4-BE49-F238E27FC236}">
                  <a16:creationId xmlns:a16="http://schemas.microsoft.com/office/drawing/2014/main" id="{05BE2C0F-8AF8-4EB8-9EE8-0F65327A51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435517" y="552198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2">
              <a:extLst>
                <a:ext uri="{FF2B5EF4-FFF2-40B4-BE49-F238E27FC236}">
                  <a16:creationId xmlns:a16="http://schemas.microsoft.com/office/drawing/2014/main" id="{2A5CD3F7-632C-4582-87F6-584F870E0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395640" y="578970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3">
              <a:extLst>
                <a:ext uri="{FF2B5EF4-FFF2-40B4-BE49-F238E27FC236}">
                  <a16:creationId xmlns:a16="http://schemas.microsoft.com/office/drawing/2014/main" id="{51D68BBB-9910-4A2E-8881-4760A930C0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65033" y="5771753"/>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9">
              <a:extLst>
                <a:ext uri="{FF2B5EF4-FFF2-40B4-BE49-F238E27FC236}">
                  <a16:creationId xmlns:a16="http://schemas.microsoft.com/office/drawing/2014/main" id="{7EC690E3-A4DE-4B8A-A186-0F3B49BC2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07845" y="5826426"/>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05">
              <a:extLst>
                <a:ext uri="{FF2B5EF4-FFF2-40B4-BE49-F238E27FC236}">
                  <a16:creationId xmlns:a16="http://schemas.microsoft.com/office/drawing/2014/main" id="{1BB18CCD-20C3-4BE5-A6BA-9339E8AB9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376143" y="603206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07">
              <a:extLst>
                <a:ext uri="{FF2B5EF4-FFF2-40B4-BE49-F238E27FC236}">
                  <a16:creationId xmlns:a16="http://schemas.microsoft.com/office/drawing/2014/main" id="{BED0B41F-67D3-4AD8-9A8A-DA5DD871A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088139" y="6055729"/>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9">
              <a:extLst>
                <a:ext uri="{FF2B5EF4-FFF2-40B4-BE49-F238E27FC236}">
                  <a16:creationId xmlns:a16="http://schemas.microsoft.com/office/drawing/2014/main" id="{BC7AB75D-8130-4CC6-96B3-BAD26C374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55287" y="605899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11">
              <a:extLst>
                <a:ext uri="{FF2B5EF4-FFF2-40B4-BE49-F238E27FC236}">
                  <a16:creationId xmlns:a16="http://schemas.microsoft.com/office/drawing/2014/main" id="{A4118456-1C3E-447C-81DD-1F013BF5E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37087" y="607123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2">
              <a:extLst>
                <a:ext uri="{FF2B5EF4-FFF2-40B4-BE49-F238E27FC236}">
                  <a16:creationId xmlns:a16="http://schemas.microsoft.com/office/drawing/2014/main" id="{9C6D6B04-EC5A-4149-A53B-C73E976931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522245" y="634860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4">
              <a:extLst>
                <a:ext uri="{FF2B5EF4-FFF2-40B4-BE49-F238E27FC236}">
                  <a16:creationId xmlns:a16="http://schemas.microsoft.com/office/drawing/2014/main" id="{813095FE-556E-4A61-9BF3-732D492805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284869" y="6310329"/>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21793E62-B549-4243-B8FA-B143D6B4AE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793296" y="6312998"/>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1">
              <a:extLst>
                <a:ext uri="{FF2B5EF4-FFF2-40B4-BE49-F238E27FC236}">
                  <a16:creationId xmlns:a16="http://schemas.microsoft.com/office/drawing/2014/main" id="{43ADD9DB-48ED-4A8C-9A75-0E93AB479C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610793" y="607003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2">
              <a:extLst>
                <a:ext uri="{FF2B5EF4-FFF2-40B4-BE49-F238E27FC236}">
                  <a16:creationId xmlns:a16="http://schemas.microsoft.com/office/drawing/2014/main" id="{E7C72DF4-E774-4605-971D-0840BD069C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932685" y="606930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93">
              <a:extLst>
                <a:ext uri="{FF2B5EF4-FFF2-40B4-BE49-F238E27FC236}">
                  <a16:creationId xmlns:a16="http://schemas.microsoft.com/office/drawing/2014/main" id="{23BFA407-416B-4086-A635-1FB860F0E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086396" y="6078286"/>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4">
              <a:extLst>
                <a:ext uri="{FF2B5EF4-FFF2-40B4-BE49-F238E27FC236}">
                  <a16:creationId xmlns:a16="http://schemas.microsoft.com/office/drawing/2014/main" id="{7C8F4B70-75FD-4457-A219-00E8F9862E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987068" y="610603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5">
              <a:extLst>
                <a:ext uri="{FF2B5EF4-FFF2-40B4-BE49-F238E27FC236}">
                  <a16:creationId xmlns:a16="http://schemas.microsoft.com/office/drawing/2014/main" id="{8B19E2D0-7290-4EC0-AB6B-7F7AD87B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319459" y="61084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6">
              <a:extLst>
                <a:ext uri="{FF2B5EF4-FFF2-40B4-BE49-F238E27FC236}">
                  <a16:creationId xmlns:a16="http://schemas.microsoft.com/office/drawing/2014/main" id="{A19B4676-7AC8-4F42-A34D-1A39433EE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771808" y="6115007"/>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7">
              <a:extLst>
                <a:ext uri="{FF2B5EF4-FFF2-40B4-BE49-F238E27FC236}">
                  <a16:creationId xmlns:a16="http://schemas.microsoft.com/office/drawing/2014/main" id="{8B7FE908-80E4-483B-A777-C7B4EC478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534717" y="611745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98">
              <a:extLst>
                <a:ext uri="{FF2B5EF4-FFF2-40B4-BE49-F238E27FC236}">
                  <a16:creationId xmlns:a16="http://schemas.microsoft.com/office/drawing/2014/main" id="{2681A8C9-F444-4E8C-B844-9F7949428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095661" y="6117455"/>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9">
              <a:extLst>
                <a:ext uri="{FF2B5EF4-FFF2-40B4-BE49-F238E27FC236}">
                  <a16:creationId xmlns:a16="http://schemas.microsoft.com/office/drawing/2014/main" id="{D20ADAA4-D2A2-4685-98BF-248A08AE1C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830696" y="6117453"/>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0">
              <a:extLst>
                <a:ext uri="{FF2B5EF4-FFF2-40B4-BE49-F238E27FC236}">
                  <a16:creationId xmlns:a16="http://schemas.microsoft.com/office/drawing/2014/main" id="{341DD6EA-CF88-4A3C-BAEE-501042763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469623" y="6117454"/>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1">
              <a:extLst>
                <a:ext uri="{FF2B5EF4-FFF2-40B4-BE49-F238E27FC236}">
                  <a16:creationId xmlns:a16="http://schemas.microsoft.com/office/drawing/2014/main" id="{3D241D69-1838-4786-A9A3-E92867ABF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262664" y="6123984"/>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02">
              <a:extLst>
                <a:ext uri="{FF2B5EF4-FFF2-40B4-BE49-F238E27FC236}">
                  <a16:creationId xmlns:a16="http://schemas.microsoft.com/office/drawing/2014/main" id="{7A7396BB-7045-4151-AACC-8B8AF1ABD9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701721" y="612724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3">
              <a:extLst>
                <a:ext uri="{FF2B5EF4-FFF2-40B4-BE49-F238E27FC236}">
                  <a16:creationId xmlns:a16="http://schemas.microsoft.com/office/drawing/2014/main" id="{83B1DF51-D55B-4AE2-A489-6922F6959B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19919" y="613295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4">
              <a:extLst>
                <a:ext uri="{FF2B5EF4-FFF2-40B4-BE49-F238E27FC236}">
                  <a16:creationId xmlns:a16="http://schemas.microsoft.com/office/drawing/2014/main" id="{E41D6AEB-5E2A-4A68-9632-4AE137F1F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004466" y="6132959"/>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3">
              <a:extLst>
                <a:ext uri="{FF2B5EF4-FFF2-40B4-BE49-F238E27FC236}">
                  <a16:creationId xmlns:a16="http://schemas.microsoft.com/office/drawing/2014/main" id="{BA517482-AC50-4901-A826-FBA4B1FCB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613586" y="6178656"/>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4">
              <a:extLst>
                <a:ext uri="{FF2B5EF4-FFF2-40B4-BE49-F238E27FC236}">
                  <a16:creationId xmlns:a16="http://schemas.microsoft.com/office/drawing/2014/main" id="{2A95EDEC-E641-4466-9ADD-86C263F3B4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850675" y="617865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15">
              <a:extLst>
                <a:ext uri="{FF2B5EF4-FFF2-40B4-BE49-F238E27FC236}">
                  <a16:creationId xmlns:a16="http://schemas.microsoft.com/office/drawing/2014/main" id="{330903BB-74EF-422B-A451-76F6988AC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187821" y="618436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17">
              <a:extLst>
                <a:ext uri="{FF2B5EF4-FFF2-40B4-BE49-F238E27FC236}">
                  <a16:creationId xmlns:a16="http://schemas.microsoft.com/office/drawing/2014/main" id="{24CE6A5E-8D30-4EA3-BC99-FFDDD534E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91700" y="619661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8">
              <a:extLst>
                <a:ext uri="{FF2B5EF4-FFF2-40B4-BE49-F238E27FC236}">
                  <a16:creationId xmlns:a16="http://schemas.microsoft.com/office/drawing/2014/main" id="{9DA5CEEA-CCF3-470C-9F26-89B2E06916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806692" y="619987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9">
              <a:extLst>
                <a:ext uri="{FF2B5EF4-FFF2-40B4-BE49-F238E27FC236}">
                  <a16:creationId xmlns:a16="http://schemas.microsoft.com/office/drawing/2014/main" id="{99C33A0E-8550-4F20-BDDC-C85558B2E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049502" y="618763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120">
              <a:extLst>
                <a:ext uri="{FF2B5EF4-FFF2-40B4-BE49-F238E27FC236}">
                  <a16:creationId xmlns:a16="http://schemas.microsoft.com/office/drawing/2014/main" id="{08AB78FF-9221-4AC7-B053-CBFD5EC5E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521908" y="636552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21">
              <a:extLst>
                <a:ext uri="{FF2B5EF4-FFF2-40B4-BE49-F238E27FC236}">
                  <a16:creationId xmlns:a16="http://schemas.microsoft.com/office/drawing/2014/main" id="{D78AC1AB-3499-4D82-9A7A-D2991E6CD7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729270" y="637205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5">
              <a:extLst>
                <a:ext uri="{FF2B5EF4-FFF2-40B4-BE49-F238E27FC236}">
                  <a16:creationId xmlns:a16="http://schemas.microsoft.com/office/drawing/2014/main" id="{59E3CCFE-3C59-4B4D-A526-1DF92E889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926858" y="6375726"/>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6">
              <a:extLst>
                <a:ext uri="{FF2B5EF4-FFF2-40B4-BE49-F238E27FC236}">
                  <a16:creationId xmlns:a16="http://schemas.microsoft.com/office/drawing/2014/main" id="{53464886-46EA-497B-9720-6F6857F6A6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073104" y="6395720"/>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7">
              <a:extLst>
                <a:ext uri="{FF2B5EF4-FFF2-40B4-BE49-F238E27FC236}">
                  <a16:creationId xmlns:a16="http://schemas.microsoft.com/office/drawing/2014/main" id="{7A5A5F60-422F-473E-9599-2EFA5B2AE1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112498" y="6395719"/>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28">
              <a:extLst>
                <a:ext uri="{FF2B5EF4-FFF2-40B4-BE49-F238E27FC236}">
                  <a16:creationId xmlns:a16="http://schemas.microsoft.com/office/drawing/2014/main" id="{F39522BC-A79E-4F47-8082-198FBEA11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591511" y="6398982"/>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9">
              <a:extLst>
                <a:ext uri="{FF2B5EF4-FFF2-40B4-BE49-F238E27FC236}">
                  <a16:creationId xmlns:a16="http://schemas.microsoft.com/office/drawing/2014/main" id="{9D335F47-2A7F-4268-8DD0-80CDB1470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626878" y="6398982"/>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3">
              <a:extLst>
                <a:ext uri="{FF2B5EF4-FFF2-40B4-BE49-F238E27FC236}">
                  <a16:creationId xmlns:a16="http://schemas.microsoft.com/office/drawing/2014/main" id="{783022F1-11AE-45F8-B3C3-E7C3FACF3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830697" y="6407960"/>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36">
              <a:extLst>
                <a:ext uri="{FF2B5EF4-FFF2-40B4-BE49-F238E27FC236}">
                  <a16:creationId xmlns:a16="http://schemas.microsoft.com/office/drawing/2014/main" id="{C3BE7C45-A2E8-42A0-87FE-EDFBC1D52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741599" y="642019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37">
              <a:extLst>
                <a:ext uri="{FF2B5EF4-FFF2-40B4-BE49-F238E27FC236}">
                  <a16:creationId xmlns:a16="http://schemas.microsoft.com/office/drawing/2014/main" id="{0FBF3533-1FB0-420E-844F-94A37EE1CB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079229" y="642346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8">
              <a:extLst>
                <a:ext uri="{FF2B5EF4-FFF2-40B4-BE49-F238E27FC236}">
                  <a16:creationId xmlns:a16="http://schemas.microsoft.com/office/drawing/2014/main" id="{1CCB36DC-B5BF-46A0-A742-E9B5DC245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341533" y="6425913"/>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E454EFCE-AA31-4C57-979D-FF28DF95B8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806692" y="643244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0">
              <a:extLst>
                <a:ext uri="{FF2B5EF4-FFF2-40B4-BE49-F238E27FC236}">
                  <a16:creationId xmlns:a16="http://schemas.microsoft.com/office/drawing/2014/main" id="{34821773-2B56-4CA4-923A-DFCFA76B55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342498" y="6435704"/>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2">
              <a:extLst>
                <a:ext uri="{FF2B5EF4-FFF2-40B4-BE49-F238E27FC236}">
                  <a16:creationId xmlns:a16="http://schemas.microsoft.com/office/drawing/2014/main" id="{B2A8D553-3CE0-48ED-ABA4-B1CA42EC4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705749" y="6462633"/>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43">
              <a:extLst>
                <a:ext uri="{FF2B5EF4-FFF2-40B4-BE49-F238E27FC236}">
                  <a16:creationId xmlns:a16="http://schemas.microsoft.com/office/drawing/2014/main" id="{AD6A1162-54E5-4A41-8F41-F2BF3A37EB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90088" y="6418187"/>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44">
              <a:extLst>
                <a:ext uri="{FF2B5EF4-FFF2-40B4-BE49-F238E27FC236}">
                  <a16:creationId xmlns:a16="http://schemas.microsoft.com/office/drawing/2014/main" id="{13309420-D249-4ED4-AA5D-2975B4877A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271930" y="6462633"/>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45">
              <a:extLst>
                <a:ext uri="{FF2B5EF4-FFF2-40B4-BE49-F238E27FC236}">
                  <a16:creationId xmlns:a16="http://schemas.microsoft.com/office/drawing/2014/main" id="{A23E00F9-EAE7-4D6B-A0B2-067A1FE496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082289" y="646834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8D5F0F75-672C-4716-AAC5-D39F2B937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617051" y="642632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349E3A15-73B7-4F07-A44E-7B75BF601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3610" y="635005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43">
              <a:extLst>
                <a:ext uri="{FF2B5EF4-FFF2-40B4-BE49-F238E27FC236}">
                  <a16:creationId xmlns:a16="http://schemas.microsoft.com/office/drawing/2014/main" id="{B460F882-3C95-44B1-AB26-6759DD5975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2535" y="5479237"/>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1">
              <a:extLst>
                <a:ext uri="{FF2B5EF4-FFF2-40B4-BE49-F238E27FC236}">
                  <a16:creationId xmlns:a16="http://schemas.microsoft.com/office/drawing/2014/main" id="{3AEE145B-46F9-445A-9E7E-716173BCFA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8881" y="551269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2">
              <a:extLst>
                <a:ext uri="{FF2B5EF4-FFF2-40B4-BE49-F238E27FC236}">
                  <a16:creationId xmlns:a16="http://schemas.microsoft.com/office/drawing/2014/main" id="{C559D3E2-0DBC-4547-BC00-60A83E47A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8190" y="551840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3">
              <a:extLst>
                <a:ext uri="{FF2B5EF4-FFF2-40B4-BE49-F238E27FC236}">
                  <a16:creationId xmlns:a16="http://schemas.microsoft.com/office/drawing/2014/main" id="{F3E7B8C7-7DC7-468C-91CC-824961A2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5739" y="5524118"/>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4">
              <a:extLst>
                <a:ext uri="{FF2B5EF4-FFF2-40B4-BE49-F238E27FC236}">
                  <a16:creationId xmlns:a16="http://schemas.microsoft.com/office/drawing/2014/main" id="{9D2B31BB-A3AC-4292-B4E5-BC5F52749C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5674" y="552167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5">
              <a:extLst>
                <a:ext uri="{FF2B5EF4-FFF2-40B4-BE49-F238E27FC236}">
                  <a16:creationId xmlns:a16="http://schemas.microsoft.com/office/drawing/2014/main" id="{32DB1E7E-4833-41CC-AC87-6BAEAFE9C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58671" y="552738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6">
              <a:extLst>
                <a:ext uri="{FF2B5EF4-FFF2-40B4-BE49-F238E27FC236}">
                  <a16:creationId xmlns:a16="http://schemas.microsoft.com/office/drawing/2014/main" id="{1B674A26-49C7-4604-95D1-894A5AD1B0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91669" y="552738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7">
              <a:extLst>
                <a:ext uri="{FF2B5EF4-FFF2-40B4-BE49-F238E27FC236}">
                  <a16:creationId xmlns:a16="http://schemas.microsoft.com/office/drawing/2014/main" id="{7D981404-4D96-4A9E-BD2F-2B1C82E9FB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75783" y="552411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9">
              <a:extLst>
                <a:ext uri="{FF2B5EF4-FFF2-40B4-BE49-F238E27FC236}">
                  <a16:creationId xmlns:a16="http://schemas.microsoft.com/office/drawing/2014/main" id="{5C545757-0463-4AF1-9BB2-6865E44FFE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259" y="552790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0">
              <a:extLst>
                <a:ext uri="{FF2B5EF4-FFF2-40B4-BE49-F238E27FC236}">
                  <a16:creationId xmlns:a16="http://schemas.microsoft.com/office/drawing/2014/main" id="{00459AAE-3011-4F89-8A4E-613D2A733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8210" y="556655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1">
              <a:extLst>
                <a:ext uri="{FF2B5EF4-FFF2-40B4-BE49-F238E27FC236}">
                  <a16:creationId xmlns:a16="http://schemas.microsoft.com/office/drawing/2014/main" id="{8C4AD92E-B314-45C4-80D2-85C7334ABC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44565" y="5582057"/>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78">
              <a:extLst>
                <a:ext uri="{FF2B5EF4-FFF2-40B4-BE49-F238E27FC236}">
                  <a16:creationId xmlns:a16="http://schemas.microsoft.com/office/drawing/2014/main" id="{0EE8973D-C3A8-4492-8BF8-E1BD5214D7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600" y="57697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79">
              <a:extLst>
                <a:ext uri="{FF2B5EF4-FFF2-40B4-BE49-F238E27FC236}">
                  <a16:creationId xmlns:a16="http://schemas.microsoft.com/office/drawing/2014/main" id="{940E1ED8-E032-4984-86EB-711F132CDD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74752" y="577219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0">
              <a:extLst>
                <a:ext uri="{FF2B5EF4-FFF2-40B4-BE49-F238E27FC236}">
                  <a16:creationId xmlns:a16="http://schemas.microsoft.com/office/drawing/2014/main" id="{1E148223-D795-405C-B94F-5CD18996EA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0471" y="577871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81">
              <a:extLst>
                <a:ext uri="{FF2B5EF4-FFF2-40B4-BE49-F238E27FC236}">
                  <a16:creationId xmlns:a16="http://schemas.microsoft.com/office/drawing/2014/main" id="{20A65903-767B-4F42-9D6D-CBEF7B55D8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27791" y="577545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FF03BAF-5274-4D27-873A-CA3947FAD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0932" y="5784429"/>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83">
              <a:extLst>
                <a:ext uri="{FF2B5EF4-FFF2-40B4-BE49-F238E27FC236}">
                  <a16:creationId xmlns:a16="http://schemas.microsoft.com/office/drawing/2014/main" id="{39912D23-7400-475C-B7BC-051E37895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28881" y="5766477"/>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4">
              <a:extLst>
                <a:ext uri="{FF2B5EF4-FFF2-40B4-BE49-F238E27FC236}">
                  <a16:creationId xmlns:a16="http://schemas.microsoft.com/office/drawing/2014/main" id="{53EA24FB-6C37-4094-89BE-BC9F277FC0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4960" y="57901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86">
              <a:extLst>
                <a:ext uri="{FF2B5EF4-FFF2-40B4-BE49-F238E27FC236}">
                  <a16:creationId xmlns:a16="http://schemas.microsoft.com/office/drawing/2014/main" id="{090DA882-3E5F-47E2-A901-ED33177FB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92" y="57679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9">
              <a:extLst>
                <a:ext uri="{FF2B5EF4-FFF2-40B4-BE49-F238E27FC236}">
                  <a16:creationId xmlns:a16="http://schemas.microsoft.com/office/drawing/2014/main" id="{13DAF9D2-C10F-4FA0-8AAA-EF033FD23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2525" y="582115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90">
              <a:extLst>
                <a:ext uri="{FF2B5EF4-FFF2-40B4-BE49-F238E27FC236}">
                  <a16:creationId xmlns:a16="http://schemas.microsoft.com/office/drawing/2014/main" id="{1DCE6699-4F41-4E6C-B4B4-116F564515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29428" y="585134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05">
              <a:extLst>
                <a:ext uri="{FF2B5EF4-FFF2-40B4-BE49-F238E27FC236}">
                  <a16:creationId xmlns:a16="http://schemas.microsoft.com/office/drawing/2014/main" id="{0D5DA8DB-8A13-4D6E-9F40-E24A7F8F7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8023" y="602678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6">
              <a:extLst>
                <a:ext uri="{FF2B5EF4-FFF2-40B4-BE49-F238E27FC236}">
                  <a16:creationId xmlns:a16="http://schemas.microsoft.com/office/drawing/2014/main" id="{00E93E64-19B4-465D-85DE-FD45DFAD53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0286" y="603821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07">
              <a:extLst>
                <a:ext uri="{FF2B5EF4-FFF2-40B4-BE49-F238E27FC236}">
                  <a16:creationId xmlns:a16="http://schemas.microsoft.com/office/drawing/2014/main" id="{9E00DA49-033D-45D2-8D7C-0DE5BC6EAB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735" y="60504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08">
              <a:extLst>
                <a:ext uri="{FF2B5EF4-FFF2-40B4-BE49-F238E27FC236}">
                  <a16:creationId xmlns:a16="http://schemas.microsoft.com/office/drawing/2014/main" id="{C9BB8FB7-501F-4EF7-811C-DFC36C697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3512" y="605045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9">
              <a:extLst>
                <a:ext uri="{FF2B5EF4-FFF2-40B4-BE49-F238E27FC236}">
                  <a16:creationId xmlns:a16="http://schemas.microsoft.com/office/drawing/2014/main" id="{70F631DA-C640-4FC1-A59E-F133F83BAA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15587" y="605371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0">
              <a:extLst>
                <a:ext uri="{FF2B5EF4-FFF2-40B4-BE49-F238E27FC236}">
                  <a16:creationId xmlns:a16="http://schemas.microsoft.com/office/drawing/2014/main" id="{C0C246D6-738C-4854-BDD0-6669E99D6E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714" y="605370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1">
              <a:extLst>
                <a:ext uri="{FF2B5EF4-FFF2-40B4-BE49-F238E27FC236}">
                  <a16:creationId xmlns:a16="http://schemas.microsoft.com/office/drawing/2014/main" id="{2B88D097-4630-4514-BD1C-D1FC57D059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56827" y="606595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2">
              <a:extLst>
                <a:ext uri="{FF2B5EF4-FFF2-40B4-BE49-F238E27FC236}">
                  <a16:creationId xmlns:a16="http://schemas.microsoft.com/office/drawing/2014/main" id="{895172E5-4D7B-4E9E-9DC0-7AC40AFE2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1963" y="606595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2">
              <a:extLst>
                <a:ext uri="{FF2B5EF4-FFF2-40B4-BE49-F238E27FC236}">
                  <a16:creationId xmlns:a16="http://schemas.microsoft.com/office/drawing/2014/main" id="{E16BE8D6-8745-46D3-BB8C-7D9F905F24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63305" y="6298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23">
              <a:extLst>
                <a:ext uri="{FF2B5EF4-FFF2-40B4-BE49-F238E27FC236}">
                  <a16:creationId xmlns:a16="http://schemas.microsoft.com/office/drawing/2014/main" id="{B21B0D38-9A6B-4C03-9C68-BFCDD0CE34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120" y="6277308"/>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30">
              <a:extLst>
                <a:ext uri="{FF2B5EF4-FFF2-40B4-BE49-F238E27FC236}">
                  <a16:creationId xmlns:a16="http://schemas.microsoft.com/office/drawing/2014/main" id="{BD88B61E-A1B6-4C3F-9CDA-F14697C39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6243" y="6277308"/>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32">
              <a:extLst>
                <a:ext uri="{FF2B5EF4-FFF2-40B4-BE49-F238E27FC236}">
                  <a16:creationId xmlns:a16="http://schemas.microsoft.com/office/drawing/2014/main" id="{7F412678-E91D-445B-B569-92A65FE4F2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58397" y="630750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34">
              <a:extLst>
                <a:ext uri="{FF2B5EF4-FFF2-40B4-BE49-F238E27FC236}">
                  <a16:creationId xmlns:a16="http://schemas.microsoft.com/office/drawing/2014/main" id="{D5C03A86-E86B-4343-BE21-5E5D4DF2F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16135" y="6305053"/>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35">
              <a:extLst>
                <a:ext uri="{FF2B5EF4-FFF2-40B4-BE49-F238E27FC236}">
                  <a16:creationId xmlns:a16="http://schemas.microsoft.com/office/drawing/2014/main" id="{7E23784D-2CA3-4407-A29D-F04954A44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185" y="6314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41">
              <a:extLst>
                <a:ext uri="{FF2B5EF4-FFF2-40B4-BE49-F238E27FC236}">
                  <a16:creationId xmlns:a16="http://schemas.microsoft.com/office/drawing/2014/main" id="{9B6ED33F-264E-4FE0-BB23-5923775E2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625" y="633198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CE917B1B-8131-4DE5-AD2C-71A079AA4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3161" y="5553203"/>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7">
              <a:extLst>
                <a:ext uri="{FF2B5EF4-FFF2-40B4-BE49-F238E27FC236}">
                  <a16:creationId xmlns:a16="http://schemas.microsoft.com/office/drawing/2014/main" id="{5E8CF6E6-E598-4397-91BA-6C2A426A84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89595" y="5546674"/>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40">
              <a:extLst>
                <a:ext uri="{FF2B5EF4-FFF2-40B4-BE49-F238E27FC236}">
                  <a16:creationId xmlns:a16="http://schemas.microsoft.com/office/drawing/2014/main" id="{4B4D2234-D9B8-4F69-A88F-BAC724294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97773" y="556217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4">
              <a:extLst>
                <a:ext uri="{FF2B5EF4-FFF2-40B4-BE49-F238E27FC236}">
                  <a16:creationId xmlns:a16="http://schemas.microsoft.com/office/drawing/2014/main" id="{FAC6F190-5E32-4356-8ACA-C8D84EBD7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48018" y="557686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6">
              <a:extLst>
                <a:ext uri="{FF2B5EF4-FFF2-40B4-BE49-F238E27FC236}">
                  <a16:creationId xmlns:a16="http://schemas.microsoft.com/office/drawing/2014/main" id="{05549845-8416-4013-9839-D79CB20AB6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37038" y="555646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7">
              <a:extLst>
                <a:ext uri="{FF2B5EF4-FFF2-40B4-BE49-F238E27FC236}">
                  <a16:creationId xmlns:a16="http://schemas.microsoft.com/office/drawing/2014/main" id="{467A23A5-6422-47E9-9190-43A9501C87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41065" y="558666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8">
              <a:extLst>
                <a:ext uri="{FF2B5EF4-FFF2-40B4-BE49-F238E27FC236}">
                  <a16:creationId xmlns:a16="http://schemas.microsoft.com/office/drawing/2014/main" id="{AA5E43AB-DA6B-477B-94EF-BF73ACCE3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5091" y="5598084"/>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62">
              <a:extLst>
                <a:ext uri="{FF2B5EF4-FFF2-40B4-BE49-F238E27FC236}">
                  <a16:creationId xmlns:a16="http://schemas.microsoft.com/office/drawing/2014/main" id="{90CBC3ED-5170-4805-987F-F3964917F0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62801" y="580127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63">
              <a:extLst>
                <a:ext uri="{FF2B5EF4-FFF2-40B4-BE49-F238E27FC236}">
                  <a16:creationId xmlns:a16="http://schemas.microsoft.com/office/drawing/2014/main" id="{C14C5E5E-6018-4BB4-8238-A6B217328E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940515" y="5780056"/>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64">
              <a:extLst>
                <a:ext uri="{FF2B5EF4-FFF2-40B4-BE49-F238E27FC236}">
                  <a16:creationId xmlns:a16="http://schemas.microsoft.com/office/drawing/2014/main" id="{A1D002AF-6CBB-4688-B6CC-623D057EAA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787" y="58159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65">
              <a:extLst>
                <a:ext uri="{FF2B5EF4-FFF2-40B4-BE49-F238E27FC236}">
                  <a16:creationId xmlns:a16="http://schemas.microsoft.com/office/drawing/2014/main" id="{A3BCCB11-25A2-4C56-96AC-E8B384E20D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55168" y="5833915"/>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68">
              <a:extLst>
                <a:ext uri="{FF2B5EF4-FFF2-40B4-BE49-F238E27FC236}">
                  <a16:creationId xmlns:a16="http://schemas.microsoft.com/office/drawing/2014/main" id="{48470416-A7F5-4041-B3E7-BF525DD8B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0429" y="581922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75">
              <a:extLst>
                <a:ext uri="{FF2B5EF4-FFF2-40B4-BE49-F238E27FC236}">
                  <a16:creationId xmlns:a16="http://schemas.microsoft.com/office/drawing/2014/main" id="{6763146B-0E01-4BC3-A3E6-5736905584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67433" y="5780057"/>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77">
              <a:extLst>
                <a:ext uri="{FF2B5EF4-FFF2-40B4-BE49-F238E27FC236}">
                  <a16:creationId xmlns:a16="http://schemas.microsoft.com/office/drawing/2014/main" id="{C324338F-04C1-419D-90C1-D83AA1B763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8564" y="586492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91">
              <a:extLst>
                <a:ext uri="{FF2B5EF4-FFF2-40B4-BE49-F238E27FC236}">
                  <a16:creationId xmlns:a16="http://schemas.microsoft.com/office/drawing/2014/main" id="{77835AED-A441-4532-AF89-B3FF7CFD55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95527" y="6064758"/>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2">
              <a:extLst>
                <a:ext uri="{FF2B5EF4-FFF2-40B4-BE49-F238E27FC236}">
                  <a16:creationId xmlns:a16="http://schemas.microsoft.com/office/drawing/2014/main" id="{F2B6F66E-9B92-42DA-9FA1-35F0ECE1A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1481" y="6064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3">
              <a:extLst>
                <a:ext uri="{FF2B5EF4-FFF2-40B4-BE49-F238E27FC236}">
                  <a16:creationId xmlns:a16="http://schemas.microsoft.com/office/drawing/2014/main" id="{AB5426E1-AAC8-413F-8343-E690D35765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11063" y="607301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94">
              <a:extLst>
                <a:ext uri="{FF2B5EF4-FFF2-40B4-BE49-F238E27FC236}">
                  <a16:creationId xmlns:a16="http://schemas.microsoft.com/office/drawing/2014/main" id="{6EDE8D39-527D-48EC-A60E-822896A70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99758" y="610075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5">
              <a:extLst>
                <a:ext uri="{FF2B5EF4-FFF2-40B4-BE49-F238E27FC236}">
                  <a16:creationId xmlns:a16="http://schemas.microsoft.com/office/drawing/2014/main" id="{63CA0069-4DAE-4E19-9375-30664E136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87749" y="610320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96">
              <a:extLst>
                <a:ext uri="{FF2B5EF4-FFF2-40B4-BE49-F238E27FC236}">
                  <a16:creationId xmlns:a16="http://schemas.microsoft.com/office/drawing/2014/main" id="{EE4F3DAA-A482-4317-AC07-D9EACF4ABD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6156" y="610973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97">
              <a:extLst>
                <a:ext uri="{FF2B5EF4-FFF2-40B4-BE49-F238E27FC236}">
                  <a16:creationId xmlns:a16="http://schemas.microsoft.com/office/drawing/2014/main" id="{C4558B65-3D1B-4341-9469-54BDB407DA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99824" y="611217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98">
              <a:extLst>
                <a:ext uri="{FF2B5EF4-FFF2-40B4-BE49-F238E27FC236}">
                  <a16:creationId xmlns:a16="http://schemas.microsoft.com/office/drawing/2014/main" id="{8A11C831-3A34-41C8-BF81-577F36D3B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81416" y="6112179"/>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99">
              <a:extLst>
                <a:ext uri="{FF2B5EF4-FFF2-40B4-BE49-F238E27FC236}">
                  <a16:creationId xmlns:a16="http://schemas.microsoft.com/office/drawing/2014/main" id="{3BAA8579-0187-4116-9506-0798BD48B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74601" y="611217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00">
              <a:extLst>
                <a:ext uri="{FF2B5EF4-FFF2-40B4-BE49-F238E27FC236}">
                  <a16:creationId xmlns:a16="http://schemas.microsoft.com/office/drawing/2014/main" id="{B66832E9-B0E5-4132-99E9-2286FE26C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26949" y="611217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01">
              <a:extLst>
                <a:ext uri="{FF2B5EF4-FFF2-40B4-BE49-F238E27FC236}">
                  <a16:creationId xmlns:a16="http://schemas.microsoft.com/office/drawing/2014/main" id="{1F5F17DC-C7BC-4D44-BFD1-1D5002D670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24162" y="6118708"/>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02">
              <a:extLst>
                <a:ext uri="{FF2B5EF4-FFF2-40B4-BE49-F238E27FC236}">
                  <a16:creationId xmlns:a16="http://schemas.microsoft.com/office/drawing/2014/main" id="{AAD24A6B-1C15-45BF-A44D-C5DCFDF7C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01940" y="6121971"/>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03">
              <a:extLst>
                <a:ext uri="{FF2B5EF4-FFF2-40B4-BE49-F238E27FC236}">
                  <a16:creationId xmlns:a16="http://schemas.microsoft.com/office/drawing/2014/main" id="{B2B7773D-7624-4799-8DC2-2125C7B588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4247" y="612768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04">
              <a:extLst>
                <a:ext uri="{FF2B5EF4-FFF2-40B4-BE49-F238E27FC236}">
                  <a16:creationId xmlns:a16="http://schemas.microsoft.com/office/drawing/2014/main" id="{43BDB876-DF8F-473C-94AD-3B85C7D0D0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3513" y="612768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13">
              <a:extLst>
                <a:ext uri="{FF2B5EF4-FFF2-40B4-BE49-F238E27FC236}">
                  <a16:creationId xmlns:a16="http://schemas.microsoft.com/office/drawing/2014/main" id="{E7BAEA9F-0A15-4A6A-9DE3-17E52616DF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1734" y="617338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14">
              <a:extLst>
                <a:ext uri="{FF2B5EF4-FFF2-40B4-BE49-F238E27FC236}">
                  <a16:creationId xmlns:a16="http://schemas.microsoft.com/office/drawing/2014/main" id="{F44C7BB7-3BF8-4B57-8300-B074761B6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68188" y="61733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5">
              <a:extLst>
                <a:ext uri="{FF2B5EF4-FFF2-40B4-BE49-F238E27FC236}">
                  <a16:creationId xmlns:a16="http://schemas.microsoft.com/office/drawing/2014/main" id="{5C9E2587-EA6E-4862-835F-7E8AC5DFC8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31042" y="6179093"/>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17">
              <a:extLst>
                <a:ext uri="{FF2B5EF4-FFF2-40B4-BE49-F238E27FC236}">
                  <a16:creationId xmlns:a16="http://schemas.microsoft.com/office/drawing/2014/main" id="{9FDF4C88-B02F-4199-9B67-75901180B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6279" y="61913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18">
              <a:extLst>
                <a:ext uri="{FF2B5EF4-FFF2-40B4-BE49-F238E27FC236}">
                  <a16:creationId xmlns:a16="http://schemas.microsoft.com/office/drawing/2014/main" id="{5640818D-9BF5-4056-A10A-B26AE5494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87223" y="619459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19">
              <a:extLst>
                <a:ext uri="{FF2B5EF4-FFF2-40B4-BE49-F238E27FC236}">
                  <a16:creationId xmlns:a16="http://schemas.microsoft.com/office/drawing/2014/main" id="{DCBD257A-A1D2-4931-9090-48B1E21D5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7958" y="618235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20">
              <a:extLst>
                <a:ext uri="{FF2B5EF4-FFF2-40B4-BE49-F238E27FC236}">
                  <a16:creationId xmlns:a16="http://schemas.microsoft.com/office/drawing/2014/main" id="{EF75A49A-C910-4E27-B0E0-AF15C2B3D4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81754" y="636025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21">
              <a:extLst>
                <a:ext uri="{FF2B5EF4-FFF2-40B4-BE49-F238E27FC236}">
                  <a16:creationId xmlns:a16="http://schemas.microsoft.com/office/drawing/2014/main" id="{09175BB4-78AB-4F07-9A7C-195C9FF50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61985" y="636677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25">
              <a:extLst>
                <a:ext uri="{FF2B5EF4-FFF2-40B4-BE49-F238E27FC236}">
                  <a16:creationId xmlns:a16="http://schemas.microsoft.com/office/drawing/2014/main" id="{E4647752-F098-4C74-8685-415ADC8BFF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0219" y="6370450"/>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26">
              <a:extLst>
                <a:ext uri="{FF2B5EF4-FFF2-40B4-BE49-F238E27FC236}">
                  <a16:creationId xmlns:a16="http://schemas.microsoft.com/office/drawing/2014/main" id="{AF23AEF6-4648-479D-9E57-75D4087D0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0429" y="6390444"/>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27">
              <a:extLst>
                <a:ext uri="{FF2B5EF4-FFF2-40B4-BE49-F238E27FC236}">
                  <a16:creationId xmlns:a16="http://schemas.microsoft.com/office/drawing/2014/main" id="{A85CD8C4-1E33-42C9-BCBB-91B9CDE9E7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75213" y="6390443"/>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28">
              <a:extLst>
                <a:ext uri="{FF2B5EF4-FFF2-40B4-BE49-F238E27FC236}">
                  <a16:creationId xmlns:a16="http://schemas.microsoft.com/office/drawing/2014/main" id="{32D2257B-0B7A-4918-A6B3-74552983CE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02403" y="6393706"/>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29">
              <a:extLst>
                <a:ext uri="{FF2B5EF4-FFF2-40B4-BE49-F238E27FC236}">
                  <a16:creationId xmlns:a16="http://schemas.microsoft.com/office/drawing/2014/main" id="{B6E8A044-F3AC-48ED-B8A6-D2EDD3F694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50199" y="6393706"/>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33">
              <a:extLst>
                <a:ext uri="{FF2B5EF4-FFF2-40B4-BE49-F238E27FC236}">
                  <a16:creationId xmlns:a16="http://schemas.microsoft.com/office/drawing/2014/main" id="{248AF2CF-3B97-49B3-8E08-2820E763B5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357015" y="640268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36">
              <a:extLst>
                <a:ext uri="{FF2B5EF4-FFF2-40B4-BE49-F238E27FC236}">
                  <a16:creationId xmlns:a16="http://schemas.microsoft.com/office/drawing/2014/main" id="{B5BEC596-B534-44B2-B1B8-78C1FBBA3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5860" y="641492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7">
              <a:extLst>
                <a:ext uri="{FF2B5EF4-FFF2-40B4-BE49-F238E27FC236}">
                  <a16:creationId xmlns:a16="http://schemas.microsoft.com/office/drawing/2014/main" id="{F45F86F4-28DB-49BC-8B6B-B703086F43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18231" y="641818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38">
              <a:extLst>
                <a:ext uri="{FF2B5EF4-FFF2-40B4-BE49-F238E27FC236}">
                  <a16:creationId xmlns:a16="http://schemas.microsoft.com/office/drawing/2014/main" id="{2932A0BD-C987-4A93-91DC-E277DC89CC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65674" y="6420637"/>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9">
              <a:extLst>
                <a:ext uri="{FF2B5EF4-FFF2-40B4-BE49-F238E27FC236}">
                  <a16:creationId xmlns:a16="http://schemas.microsoft.com/office/drawing/2014/main" id="{DD6B3E88-4337-44F0-80CD-D96F69C2F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87222" y="642716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40">
              <a:extLst>
                <a:ext uri="{FF2B5EF4-FFF2-40B4-BE49-F238E27FC236}">
                  <a16:creationId xmlns:a16="http://schemas.microsoft.com/office/drawing/2014/main" id="{2A481A9C-8E49-4886-B0B8-B391B54DE6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45213" y="6430428"/>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42">
              <a:extLst>
                <a:ext uri="{FF2B5EF4-FFF2-40B4-BE49-F238E27FC236}">
                  <a16:creationId xmlns:a16="http://schemas.microsoft.com/office/drawing/2014/main" id="{F74D151E-F322-43E1-AAAA-39C16A828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15774" y="64573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43">
              <a:extLst>
                <a:ext uri="{FF2B5EF4-FFF2-40B4-BE49-F238E27FC236}">
                  <a16:creationId xmlns:a16="http://schemas.microsoft.com/office/drawing/2014/main" id="{BF3063F9-CB9B-4822-865E-5BFC90AF9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42843" y="646062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44">
              <a:extLst>
                <a:ext uri="{FF2B5EF4-FFF2-40B4-BE49-F238E27FC236}">
                  <a16:creationId xmlns:a16="http://schemas.microsoft.com/office/drawing/2014/main" id="{F541B440-1CE7-46DE-8E58-B472C9E62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1352" y="645735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5">
              <a:extLst>
                <a:ext uri="{FF2B5EF4-FFF2-40B4-BE49-F238E27FC236}">
                  <a16:creationId xmlns:a16="http://schemas.microsoft.com/office/drawing/2014/main" id="{25E18B25-35CB-4DFC-B428-063F245D0B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21373" y="6463070"/>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8">
              <a:extLst>
                <a:ext uri="{FF2B5EF4-FFF2-40B4-BE49-F238E27FC236}">
                  <a16:creationId xmlns:a16="http://schemas.microsoft.com/office/drawing/2014/main" id="{AC3EF75E-9D39-42A1-8744-0314BE64A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76864" y="642104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29">
              <a:extLst>
                <a:ext uri="{FF2B5EF4-FFF2-40B4-BE49-F238E27FC236}">
                  <a16:creationId xmlns:a16="http://schemas.microsoft.com/office/drawing/2014/main" id="{5B830616-AB5F-4414-891C-D7D65A1C2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20744" y="5781063"/>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33">
              <a:extLst>
                <a:ext uri="{FF2B5EF4-FFF2-40B4-BE49-F238E27FC236}">
                  <a16:creationId xmlns:a16="http://schemas.microsoft.com/office/drawing/2014/main" id="{B84FCDC4-EB04-49F6-83E1-AE030D9139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59809" y="5814737"/>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29">
              <a:extLst>
                <a:ext uri="{FF2B5EF4-FFF2-40B4-BE49-F238E27FC236}">
                  <a16:creationId xmlns:a16="http://schemas.microsoft.com/office/drawing/2014/main" id="{297CFE06-B273-4E3A-828B-7F2391E723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50782" y="556917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33">
              <a:extLst>
                <a:ext uri="{FF2B5EF4-FFF2-40B4-BE49-F238E27FC236}">
                  <a16:creationId xmlns:a16="http://schemas.microsoft.com/office/drawing/2014/main" id="{3DB916FA-F738-4FDC-856A-EC97DEA0FA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04120" y="559808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44">
              <a:extLst>
                <a:ext uri="{FF2B5EF4-FFF2-40B4-BE49-F238E27FC236}">
                  <a16:creationId xmlns:a16="http://schemas.microsoft.com/office/drawing/2014/main" id="{84355883-FB7A-47AA-BA56-AF9F91552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57282" y="555320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4" name="Freeform 142">
            <a:extLst>
              <a:ext uri="{FF2B5EF4-FFF2-40B4-BE49-F238E27FC236}">
                <a16:creationId xmlns:a16="http://schemas.microsoft.com/office/drawing/2014/main" id="{869C3428-7E23-4E31-828E-09F276DAC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20574" y="67621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09272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329FD-0949-4916-EAF8-31C4BC1A5CD9}"/>
            </a:ext>
          </a:extLst>
        </p:cNvPr>
        <p:cNvGrpSpPr/>
        <p:nvPr/>
      </p:nvGrpSpPr>
      <p:grpSpPr>
        <a:xfrm>
          <a:off x="0" y="0"/>
          <a:ext cx="0" cy="0"/>
          <a:chOff x="0" y="0"/>
          <a:chExt cx="0" cy="0"/>
        </a:xfrm>
      </p:grpSpPr>
      <p:grpSp>
        <p:nvGrpSpPr>
          <p:cNvPr id="530" name="Group 529">
            <a:extLst>
              <a:ext uri="{FF2B5EF4-FFF2-40B4-BE49-F238E27FC236}">
                <a16:creationId xmlns:a16="http://schemas.microsoft.com/office/drawing/2014/main" id="{BC69D777-B63A-CCD7-FE29-BE1D31154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31" name="Freeform 8">
              <a:extLst>
                <a:ext uri="{FF2B5EF4-FFF2-40B4-BE49-F238E27FC236}">
                  <a16:creationId xmlns:a16="http://schemas.microsoft.com/office/drawing/2014/main" id="{DC468F97-208D-ACEA-2DCF-0360ABA37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2" name="Freeform 10">
              <a:extLst>
                <a:ext uri="{FF2B5EF4-FFF2-40B4-BE49-F238E27FC236}">
                  <a16:creationId xmlns:a16="http://schemas.microsoft.com/office/drawing/2014/main" id="{19567739-F4F3-92FD-EDF3-8D257A845A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3" name="Freeform 15">
              <a:extLst>
                <a:ext uri="{FF2B5EF4-FFF2-40B4-BE49-F238E27FC236}">
                  <a16:creationId xmlns:a16="http://schemas.microsoft.com/office/drawing/2014/main" id="{A5B1AE3C-8E42-014C-F11A-F200AC16D6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4" name="Freeform 18">
              <a:extLst>
                <a:ext uri="{FF2B5EF4-FFF2-40B4-BE49-F238E27FC236}">
                  <a16:creationId xmlns:a16="http://schemas.microsoft.com/office/drawing/2014/main" id="{ECD32A0D-28B0-2183-C028-E17D08EF77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5" name="Freeform 19">
              <a:extLst>
                <a:ext uri="{FF2B5EF4-FFF2-40B4-BE49-F238E27FC236}">
                  <a16:creationId xmlns:a16="http://schemas.microsoft.com/office/drawing/2014/main" id="{7B7E0805-799E-E53D-D7B3-FEB73FAB02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6" name="Freeform 20">
              <a:extLst>
                <a:ext uri="{FF2B5EF4-FFF2-40B4-BE49-F238E27FC236}">
                  <a16:creationId xmlns:a16="http://schemas.microsoft.com/office/drawing/2014/main" id="{BA705009-0691-2D44-8AA6-F619D2435B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7" name="Freeform 22">
              <a:extLst>
                <a:ext uri="{FF2B5EF4-FFF2-40B4-BE49-F238E27FC236}">
                  <a16:creationId xmlns:a16="http://schemas.microsoft.com/office/drawing/2014/main" id="{CB108998-262D-F9A6-9CE0-3725D20922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8" name="Freeform 23">
              <a:extLst>
                <a:ext uri="{FF2B5EF4-FFF2-40B4-BE49-F238E27FC236}">
                  <a16:creationId xmlns:a16="http://schemas.microsoft.com/office/drawing/2014/main" id="{5204BC22-E2E1-1010-5857-DF7C353569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9" name="Freeform 26">
              <a:extLst>
                <a:ext uri="{FF2B5EF4-FFF2-40B4-BE49-F238E27FC236}">
                  <a16:creationId xmlns:a16="http://schemas.microsoft.com/office/drawing/2014/main" id="{797B123D-ECEB-757C-445F-DC6715D5C1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0" name="Freeform 27">
              <a:extLst>
                <a:ext uri="{FF2B5EF4-FFF2-40B4-BE49-F238E27FC236}">
                  <a16:creationId xmlns:a16="http://schemas.microsoft.com/office/drawing/2014/main" id="{97C196A3-B0DA-8444-40A2-0824A26DE4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1" name="Freeform 28">
              <a:extLst>
                <a:ext uri="{FF2B5EF4-FFF2-40B4-BE49-F238E27FC236}">
                  <a16:creationId xmlns:a16="http://schemas.microsoft.com/office/drawing/2014/main" id="{47923CF6-C695-BF5E-695E-84DC0711B0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2" name="Freeform 30">
              <a:extLst>
                <a:ext uri="{FF2B5EF4-FFF2-40B4-BE49-F238E27FC236}">
                  <a16:creationId xmlns:a16="http://schemas.microsoft.com/office/drawing/2014/main" id="{74BFB464-195B-A50B-B3C2-B5AC2381FF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3" name="Freeform 43">
              <a:extLst>
                <a:ext uri="{FF2B5EF4-FFF2-40B4-BE49-F238E27FC236}">
                  <a16:creationId xmlns:a16="http://schemas.microsoft.com/office/drawing/2014/main" id="{F26A3F43-4C58-1C95-E348-DFB3A0DE6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4" name="Freeform 51">
              <a:extLst>
                <a:ext uri="{FF2B5EF4-FFF2-40B4-BE49-F238E27FC236}">
                  <a16:creationId xmlns:a16="http://schemas.microsoft.com/office/drawing/2014/main" id="{49AFDE35-FC49-4A45-55B7-63DDB2D47E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5" name="Freeform 52">
              <a:extLst>
                <a:ext uri="{FF2B5EF4-FFF2-40B4-BE49-F238E27FC236}">
                  <a16:creationId xmlns:a16="http://schemas.microsoft.com/office/drawing/2014/main" id="{E132D66E-863E-8C9C-8B1F-91CDB42DC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6" name="Freeform 53">
              <a:extLst>
                <a:ext uri="{FF2B5EF4-FFF2-40B4-BE49-F238E27FC236}">
                  <a16:creationId xmlns:a16="http://schemas.microsoft.com/office/drawing/2014/main" id="{0A872A48-E863-6BDD-2628-FE68CFC6D6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7" name="Freeform 54">
              <a:extLst>
                <a:ext uri="{FF2B5EF4-FFF2-40B4-BE49-F238E27FC236}">
                  <a16:creationId xmlns:a16="http://schemas.microsoft.com/office/drawing/2014/main" id="{4385C0E8-64ED-E532-27E2-964887D8F6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8" name="Freeform 55">
              <a:extLst>
                <a:ext uri="{FF2B5EF4-FFF2-40B4-BE49-F238E27FC236}">
                  <a16:creationId xmlns:a16="http://schemas.microsoft.com/office/drawing/2014/main" id="{259ACE1B-B33D-D34A-8AEB-3BC2A6DA67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9" name="Freeform 56">
              <a:extLst>
                <a:ext uri="{FF2B5EF4-FFF2-40B4-BE49-F238E27FC236}">
                  <a16:creationId xmlns:a16="http://schemas.microsoft.com/office/drawing/2014/main" id="{FE98565E-57EC-A901-1DAE-2A14D22B9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0" name="Freeform 57">
              <a:extLst>
                <a:ext uri="{FF2B5EF4-FFF2-40B4-BE49-F238E27FC236}">
                  <a16:creationId xmlns:a16="http://schemas.microsoft.com/office/drawing/2014/main" id="{4DE8F7C7-EA96-7D68-C85D-FBA20D9A8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1" name="Freeform 59">
              <a:extLst>
                <a:ext uri="{FF2B5EF4-FFF2-40B4-BE49-F238E27FC236}">
                  <a16:creationId xmlns:a16="http://schemas.microsoft.com/office/drawing/2014/main" id="{ABAE47EE-AFC3-D823-5D3F-DB068345DC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2" name="Freeform 60">
              <a:extLst>
                <a:ext uri="{FF2B5EF4-FFF2-40B4-BE49-F238E27FC236}">
                  <a16:creationId xmlns:a16="http://schemas.microsoft.com/office/drawing/2014/main" id="{777D9E05-906C-5544-D118-BFA0153FAC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3" name="Freeform 61">
              <a:extLst>
                <a:ext uri="{FF2B5EF4-FFF2-40B4-BE49-F238E27FC236}">
                  <a16:creationId xmlns:a16="http://schemas.microsoft.com/office/drawing/2014/main" id="{86A859D0-1689-4291-D178-EBF63D9A8B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4" name="Freeform 5">
              <a:extLst>
                <a:ext uri="{FF2B5EF4-FFF2-40B4-BE49-F238E27FC236}">
                  <a16:creationId xmlns:a16="http://schemas.microsoft.com/office/drawing/2014/main" id="{52B9B6DF-660D-46E3-4491-676374787C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5" name="Freeform 6">
              <a:extLst>
                <a:ext uri="{FF2B5EF4-FFF2-40B4-BE49-F238E27FC236}">
                  <a16:creationId xmlns:a16="http://schemas.microsoft.com/office/drawing/2014/main" id="{5CA5E75E-AC30-397F-3D13-6D5A15BC39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6" name="Freeform 7">
              <a:extLst>
                <a:ext uri="{FF2B5EF4-FFF2-40B4-BE49-F238E27FC236}">
                  <a16:creationId xmlns:a16="http://schemas.microsoft.com/office/drawing/2014/main" id="{80D26E5C-F7F3-2634-E5EA-10BFE12AE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8">
              <a:extLst>
                <a:ext uri="{FF2B5EF4-FFF2-40B4-BE49-F238E27FC236}">
                  <a16:creationId xmlns:a16="http://schemas.microsoft.com/office/drawing/2014/main" id="{4ED96E51-9938-5F99-66B0-5A0016BBF8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9">
              <a:extLst>
                <a:ext uri="{FF2B5EF4-FFF2-40B4-BE49-F238E27FC236}">
                  <a16:creationId xmlns:a16="http://schemas.microsoft.com/office/drawing/2014/main" id="{B8586862-511D-1F2B-66BA-C4D4B4A395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1">
              <a:extLst>
                <a:ext uri="{FF2B5EF4-FFF2-40B4-BE49-F238E27FC236}">
                  <a16:creationId xmlns:a16="http://schemas.microsoft.com/office/drawing/2014/main" id="{0F9D86CC-D391-F2E0-10DB-2F7A7647C7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2">
              <a:extLst>
                <a:ext uri="{FF2B5EF4-FFF2-40B4-BE49-F238E27FC236}">
                  <a16:creationId xmlns:a16="http://schemas.microsoft.com/office/drawing/2014/main" id="{CDE458F7-D305-278A-1CB2-36FF820B2E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13">
              <a:extLst>
                <a:ext uri="{FF2B5EF4-FFF2-40B4-BE49-F238E27FC236}">
                  <a16:creationId xmlns:a16="http://schemas.microsoft.com/office/drawing/2014/main" id="{06AC0372-AFC0-A881-A275-450021A146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14">
              <a:extLst>
                <a:ext uri="{FF2B5EF4-FFF2-40B4-BE49-F238E27FC236}">
                  <a16:creationId xmlns:a16="http://schemas.microsoft.com/office/drawing/2014/main" id="{CC783133-CD26-0C9B-C942-73AB4084BF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16">
              <a:extLst>
                <a:ext uri="{FF2B5EF4-FFF2-40B4-BE49-F238E27FC236}">
                  <a16:creationId xmlns:a16="http://schemas.microsoft.com/office/drawing/2014/main" id="{37ADFA3D-6A0B-8B2C-F299-E16EF8AC4E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17">
              <a:extLst>
                <a:ext uri="{FF2B5EF4-FFF2-40B4-BE49-F238E27FC236}">
                  <a16:creationId xmlns:a16="http://schemas.microsoft.com/office/drawing/2014/main" id="{7B2D72EE-6FF3-7416-F46E-46CA481818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1">
              <a:extLst>
                <a:ext uri="{FF2B5EF4-FFF2-40B4-BE49-F238E27FC236}">
                  <a16:creationId xmlns:a16="http://schemas.microsoft.com/office/drawing/2014/main" id="{0B365348-930E-B438-0477-66FB2DC0EB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5">
              <a:extLst>
                <a:ext uri="{FF2B5EF4-FFF2-40B4-BE49-F238E27FC236}">
                  <a16:creationId xmlns:a16="http://schemas.microsoft.com/office/drawing/2014/main" id="{60B88918-67C0-E36B-539C-A52462244C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29">
              <a:extLst>
                <a:ext uri="{FF2B5EF4-FFF2-40B4-BE49-F238E27FC236}">
                  <a16:creationId xmlns:a16="http://schemas.microsoft.com/office/drawing/2014/main" id="{332E7599-D3AB-153A-8A32-F83C48CB6B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31">
              <a:extLst>
                <a:ext uri="{FF2B5EF4-FFF2-40B4-BE49-F238E27FC236}">
                  <a16:creationId xmlns:a16="http://schemas.microsoft.com/office/drawing/2014/main" id="{4BD23D56-B2BC-7CCD-6A3D-AC933BDC1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32">
              <a:extLst>
                <a:ext uri="{FF2B5EF4-FFF2-40B4-BE49-F238E27FC236}">
                  <a16:creationId xmlns:a16="http://schemas.microsoft.com/office/drawing/2014/main" id="{EE976344-BED9-E1FE-8F10-28EE79E174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33">
              <a:extLst>
                <a:ext uri="{FF2B5EF4-FFF2-40B4-BE49-F238E27FC236}">
                  <a16:creationId xmlns:a16="http://schemas.microsoft.com/office/drawing/2014/main" id="{42FE99EC-F738-2BE0-C4C9-158C219FE3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34">
              <a:extLst>
                <a:ext uri="{FF2B5EF4-FFF2-40B4-BE49-F238E27FC236}">
                  <a16:creationId xmlns:a16="http://schemas.microsoft.com/office/drawing/2014/main" id="{5F90DCA1-3D7C-B102-C2DF-990685E998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35">
              <a:extLst>
                <a:ext uri="{FF2B5EF4-FFF2-40B4-BE49-F238E27FC236}">
                  <a16:creationId xmlns:a16="http://schemas.microsoft.com/office/drawing/2014/main" id="{6F130570-4A60-257B-96D4-EC411668B2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36">
              <a:extLst>
                <a:ext uri="{FF2B5EF4-FFF2-40B4-BE49-F238E27FC236}">
                  <a16:creationId xmlns:a16="http://schemas.microsoft.com/office/drawing/2014/main" id="{5AE5FB82-80E9-74B9-D1D7-13E3D99BFB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37">
              <a:extLst>
                <a:ext uri="{FF2B5EF4-FFF2-40B4-BE49-F238E27FC236}">
                  <a16:creationId xmlns:a16="http://schemas.microsoft.com/office/drawing/2014/main" id="{3FCBC79A-5800-A86C-3F53-BEC40D9E9B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38">
              <a:extLst>
                <a:ext uri="{FF2B5EF4-FFF2-40B4-BE49-F238E27FC236}">
                  <a16:creationId xmlns:a16="http://schemas.microsoft.com/office/drawing/2014/main" id="{6A12B84E-BEDB-7970-F884-4D3D957CA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0" name="Freeform 39">
              <a:extLst>
                <a:ext uri="{FF2B5EF4-FFF2-40B4-BE49-F238E27FC236}">
                  <a16:creationId xmlns:a16="http://schemas.microsoft.com/office/drawing/2014/main" id="{E071955B-E6CD-1761-ADF6-C74DDCF36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1" name="Freeform 40">
              <a:extLst>
                <a:ext uri="{FF2B5EF4-FFF2-40B4-BE49-F238E27FC236}">
                  <a16:creationId xmlns:a16="http://schemas.microsoft.com/office/drawing/2014/main" id="{2B8657B7-B704-7F2B-7CD0-5B9EED00A3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2" name="Freeform 41">
              <a:extLst>
                <a:ext uri="{FF2B5EF4-FFF2-40B4-BE49-F238E27FC236}">
                  <a16:creationId xmlns:a16="http://schemas.microsoft.com/office/drawing/2014/main" id="{B7D39B9A-7987-4D10-500B-5EB5C60D6D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3" name="Freeform 42">
              <a:extLst>
                <a:ext uri="{FF2B5EF4-FFF2-40B4-BE49-F238E27FC236}">
                  <a16:creationId xmlns:a16="http://schemas.microsoft.com/office/drawing/2014/main" id="{9E0F0250-C98D-DF1A-1773-47A5C39AAD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4" name="Freeform 44">
              <a:extLst>
                <a:ext uri="{FF2B5EF4-FFF2-40B4-BE49-F238E27FC236}">
                  <a16:creationId xmlns:a16="http://schemas.microsoft.com/office/drawing/2014/main" id="{72E099EC-334D-A5B3-85D9-9856FD08E1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5" name="Freeform 45">
              <a:extLst>
                <a:ext uri="{FF2B5EF4-FFF2-40B4-BE49-F238E27FC236}">
                  <a16:creationId xmlns:a16="http://schemas.microsoft.com/office/drawing/2014/main" id="{4C3FE3F6-1703-3DB6-ECA7-2130AFFC90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6" name="Freeform 46">
              <a:extLst>
                <a:ext uri="{FF2B5EF4-FFF2-40B4-BE49-F238E27FC236}">
                  <a16:creationId xmlns:a16="http://schemas.microsoft.com/office/drawing/2014/main" id="{9B322793-3C3A-6565-B24D-E650A0CE29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7" name="Freeform 47">
              <a:extLst>
                <a:ext uri="{FF2B5EF4-FFF2-40B4-BE49-F238E27FC236}">
                  <a16:creationId xmlns:a16="http://schemas.microsoft.com/office/drawing/2014/main" id="{A93EF07A-BB4A-5758-99D6-5CE9B7A210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8" name="Freeform 48">
              <a:extLst>
                <a:ext uri="{FF2B5EF4-FFF2-40B4-BE49-F238E27FC236}">
                  <a16:creationId xmlns:a16="http://schemas.microsoft.com/office/drawing/2014/main" id="{5CC8680B-D1D0-D50C-3F94-C0E10D6042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9" name="Freeform 49">
              <a:extLst>
                <a:ext uri="{FF2B5EF4-FFF2-40B4-BE49-F238E27FC236}">
                  <a16:creationId xmlns:a16="http://schemas.microsoft.com/office/drawing/2014/main" id="{E41035ED-6C17-3396-CD68-153342A7D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8">
              <a:extLst>
                <a:ext uri="{FF2B5EF4-FFF2-40B4-BE49-F238E27FC236}">
                  <a16:creationId xmlns:a16="http://schemas.microsoft.com/office/drawing/2014/main" id="{D45F1F94-BB99-3817-78D2-091A4D58C7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106">
              <a:extLst>
                <a:ext uri="{FF2B5EF4-FFF2-40B4-BE49-F238E27FC236}">
                  <a16:creationId xmlns:a16="http://schemas.microsoft.com/office/drawing/2014/main" id="{41619594-2CF7-6246-8D8F-F6F687D2F3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577" name="Group 576">
            <a:extLst>
              <a:ext uri="{FF2B5EF4-FFF2-40B4-BE49-F238E27FC236}">
                <a16:creationId xmlns:a16="http://schemas.microsoft.com/office/drawing/2014/main" id="{62376E36-AC19-573C-BD14-41B65D0172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578" name="Freeform 8">
              <a:extLst>
                <a:ext uri="{FF2B5EF4-FFF2-40B4-BE49-F238E27FC236}">
                  <a16:creationId xmlns:a16="http://schemas.microsoft.com/office/drawing/2014/main" id="{3837BEBA-A697-4B59-2678-C0C38904B4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10">
              <a:extLst>
                <a:ext uri="{FF2B5EF4-FFF2-40B4-BE49-F238E27FC236}">
                  <a16:creationId xmlns:a16="http://schemas.microsoft.com/office/drawing/2014/main" id="{3B986366-2A46-8EE6-AB45-612D6CDFA4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15">
              <a:extLst>
                <a:ext uri="{FF2B5EF4-FFF2-40B4-BE49-F238E27FC236}">
                  <a16:creationId xmlns:a16="http://schemas.microsoft.com/office/drawing/2014/main" id="{4F1DC2BB-930A-7F3C-1799-B2BA410519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18">
              <a:extLst>
                <a:ext uri="{FF2B5EF4-FFF2-40B4-BE49-F238E27FC236}">
                  <a16:creationId xmlns:a16="http://schemas.microsoft.com/office/drawing/2014/main" id="{1E70FE67-91C5-4C5E-A41D-A1A3B9A2CB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19">
              <a:extLst>
                <a:ext uri="{FF2B5EF4-FFF2-40B4-BE49-F238E27FC236}">
                  <a16:creationId xmlns:a16="http://schemas.microsoft.com/office/drawing/2014/main" id="{B2E7C7D0-3C7E-AD1D-E553-AEC28DCC0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20">
              <a:extLst>
                <a:ext uri="{FF2B5EF4-FFF2-40B4-BE49-F238E27FC236}">
                  <a16:creationId xmlns:a16="http://schemas.microsoft.com/office/drawing/2014/main" id="{B1D4AC47-5A94-5196-D2CF-4DF2561F77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22">
              <a:extLst>
                <a:ext uri="{FF2B5EF4-FFF2-40B4-BE49-F238E27FC236}">
                  <a16:creationId xmlns:a16="http://schemas.microsoft.com/office/drawing/2014/main" id="{D3245A63-B957-1ED7-76BB-5A87EC31C6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23">
              <a:extLst>
                <a:ext uri="{FF2B5EF4-FFF2-40B4-BE49-F238E27FC236}">
                  <a16:creationId xmlns:a16="http://schemas.microsoft.com/office/drawing/2014/main" id="{9D63A20F-96B8-3F48-A40C-04BE9AB056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26">
              <a:extLst>
                <a:ext uri="{FF2B5EF4-FFF2-40B4-BE49-F238E27FC236}">
                  <a16:creationId xmlns:a16="http://schemas.microsoft.com/office/drawing/2014/main" id="{8D4C6FFF-EE5E-2974-625A-5909F67A1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27">
              <a:extLst>
                <a:ext uri="{FF2B5EF4-FFF2-40B4-BE49-F238E27FC236}">
                  <a16:creationId xmlns:a16="http://schemas.microsoft.com/office/drawing/2014/main" id="{90A9CAA1-62CA-D08F-23AE-DAF31C966C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28">
              <a:extLst>
                <a:ext uri="{FF2B5EF4-FFF2-40B4-BE49-F238E27FC236}">
                  <a16:creationId xmlns:a16="http://schemas.microsoft.com/office/drawing/2014/main" id="{558FF9DA-D774-B54A-64B3-492D9882ED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30">
              <a:extLst>
                <a:ext uri="{FF2B5EF4-FFF2-40B4-BE49-F238E27FC236}">
                  <a16:creationId xmlns:a16="http://schemas.microsoft.com/office/drawing/2014/main" id="{C2A0D7E9-D69C-FC23-2F45-1DF3B0910D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43">
              <a:extLst>
                <a:ext uri="{FF2B5EF4-FFF2-40B4-BE49-F238E27FC236}">
                  <a16:creationId xmlns:a16="http://schemas.microsoft.com/office/drawing/2014/main" id="{861F72A5-F22C-7ACB-F51D-80437DEB95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51">
              <a:extLst>
                <a:ext uri="{FF2B5EF4-FFF2-40B4-BE49-F238E27FC236}">
                  <a16:creationId xmlns:a16="http://schemas.microsoft.com/office/drawing/2014/main" id="{457AAA51-9DE6-BB9D-7BA8-90AFAA403E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52">
              <a:extLst>
                <a:ext uri="{FF2B5EF4-FFF2-40B4-BE49-F238E27FC236}">
                  <a16:creationId xmlns:a16="http://schemas.microsoft.com/office/drawing/2014/main" id="{DDDFE7BB-C595-B809-11D2-CF49A44B5A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53">
              <a:extLst>
                <a:ext uri="{FF2B5EF4-FFF2-40B4-BE49-F238E27FC236}">
                  <a16:creationId xmlns:a16="http://schemas.microsoft.com/office/drawing/2014/main" id="{60C38941-5A70-9FEB-4539-E6A5F12E49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54">
              <a:extLst>
                <a:ext uri="{FF2B5EF4-FFF2-40B4-BE49-F238E27FC236}">
                  <a16:creationId xmlns:a16="http://schemas.microsoft.com/office/drawing/2014/main" id="{40CC7718-583D-3533-088A-6974B93F7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55">
              <a:extLst>
                <a:ext uri="{FF2B5EF4-FFF2-40B4-BE49-F238E27FC236}">
                  <a16:creationId xmlns:a16="http://schemas.microsoft.com/office/drawing/2014/main" id="{B30B99CD-EF76-CF5F-F59D-97460C37C1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56">
              <a:extLst>
                <a:ext uri="{FF2B5EF4-FFF2-40B4-BE49-F238E27FC236}">
                  <a16:creationId xmlns:a16="http://schemas.microsoft.com/office/drawing/2014/main" id="{7041A58D-ACA8-3098-80B6-B8E864557B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57">
              <a:extLst>
                <a:ext uri="{FF2B5EF4-FFF2-40B4-BE49-F238E27FC236}">
                  <a16:creationId xmlns:a16="http://schemas.microsoft.com/office/drawing/2014/main" id="{B8A3329E-38D9-B2CE-D42B-1023C0BAED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59">
              <a:extLst>
                <a:ext uri="{FF2B5EF4-FFF2-40B4-BE49-F238E27FC236}">
                  <a16:creationId xmlns:a16="http://schemas.microsoft.com/office/drawing/2014/main" id="{A20BF6A0-CA56-3213-8284-A29CC3B352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60">
              <a:extLst>
                <a:ext uri="{FF2B5EF4-FFF2-40B4-BE49-F238E27FC236}">
                  <a16:creationId xmlns:a16="http://schemas.microsoft.com/office/drawing/2014/main" id="{7D507FE0-E6FB-F785-BA11-EA52B342AE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61">
              <a:extLst>
                <a:ext uri="{FF2B5EF4-FFF2-40B4-BE49-F238E27FC236}">
                  <a16:creationId xmlns:a16="http://schemas.microsoft.com/office/drawing/2014/main" id="{FE7BB93E-E71C-6A12-1AB4-2D5B289344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5">
              <a:extLst>
                <a:ext uri="{FF2B5EF4-FFF2-40B4-BE49-F238E27FC236}">
                  <a16:creationId xmlns:a16="http://schemas.microsoft.com/office/drawing/2014/main" id="{EA9B5363-78F2-96BD-19A1-3E077A1191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6">
              <a:extLst>
                <a:ext uri="{FF2B5EF4-FFF2-40B4-BE49-F238E27FC236}">
                  <a16:creationId xmlns:a16="http://schemas.microsoft.com/office/drawing/2014/main" id="{7215B3D3-2560-1794-A2E7-A51717383A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7">
              <a:extLst>
                <a:ext uri="{FF2B5EF4-FFF2-40B4-BE49-F238E27FC236}">
                  <a16:creationId xmlns:a16="http://schemas.microsoft.com/office/drawing/2014/main" id="{C55A94F6-CE06-AE87-65E0-BB9312705A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8">
              <a:extLst>
                <a:ext uri="{FF2B5EF4-FFF2-40B4-BE49-F238E27FC236}">
                  <a16:creationId xmlns:a16="http://schemas.microsoft.com/office/drawing/2014/main" id="{F1FABDF2-5177-400E-C200-BAF1682F9A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9">
              <a:extLst>
                <a:ext uri="{FF2B5EF4-FFF2-40B4-BE49-F238E27FC236}">
                  <a16:creationId xmlns:a16="http://schemas.microsoft.com/office/drawing/2014/main" id="{7C8570AF-8150-41C3-E5D7-43801D6BC4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11">
              <a:extLst>
                <a:ext uri="{FF2B5EF4-FFF2-40B4-BE49-F238E27FC236}">
                  <a16:creationId xmlns:a16="http://schemas.microsoft.com/office/drawing/2014/main" id="{26C93273-FF79-9C7A-FA27-0778342385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12">
              <a:extLst>
                <a:ext uri="{FF2B5EF4-FFF2-40B4-BE49-F238E27FC236}">
                  <a16:creationId xmlns:a16="http://schemas.microsoft.com/office/drawing/2014/main" id="{50827B5C-8070-DFD6-A387-666F179772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13">
              <a:extLst>
                <a:ext uri="{FF2B5EF4-FFF2-40B4-BE49-F238E27FC236}">
                  <a16:creationId xmlns:a16="http://schemas.microsoft.com/office/drawing/2014/main" id="{891B5936-F317-36C5-EDCD-68AF55CD82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14">
              <a:extLst>
                <a:ext uri="{FF2B5EF4-FFF2-40B4-BE49-F238E27FC236}">
                  <a16:creationId xmlns:a16="http://schemas.microsoft.com/office/drawing/2014/main" id="{67D835D4-1788-0B18-9D4C-17833F3B53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16">
              <a:extLst>
                <a:ext uri="{FF2B5EF4-FFF2-40B4-BE49-F238E27FC236}">
                  <a16:creationId xmlns:a16="http://schemas.microsoft.com/office/drawing/2014/main" id="{738A9EE2-88CB-99EF-20BE-F310E1FDAE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17">
              <a:extLst>
                <a:ext uri="{FF2B5EF4-FFF2-40B4-BE49-F238E27FC236}">
                  <a16:creationId xmlns:a16="http://schemas.microsoft.com/office/drawing/2014/main" id="{EE3F54FD-6A70-734B-2123-D8A97424E0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21">
              <a:extLst>
                <a:ext uri="{FF2B5EF4-FFF2-40B4-BE49-F238E27FC236}">
                  <a16:creationId xmlns:a16="http://schemas.microsoft.com/office/drawing/2014/main" id="{3F85E40D-2DA7-C1B0-5E89-0A37C2CF5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3" name="Freeform 25">
              <a:extLst>
                <a:ext uri="{FF2B5EF4-FFF2-40B4-BE49-F238E27FC236}">
                  <a16:creationId xmlns:a16="http://schemas.microsoft.com/office/drawing/2014/main" id="{55898574-F19C-F75E-F87D-05C954A12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4" name="Freeform 29">
              <a:extLst>
                <a:ext uri="{FF2B5EF4-FFF2-40B4-BE49-F238E27FC236}">
                  <a16:creationId xmlns:a16="http://schemas.microsoft.com/office/drawing/2014/main" id="{E107A9AF-53BC-C5A8-99F0-4B345BAEE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5" name="Freeform 31">
              <a:extLst>
                <a:ext uri="{FF2B5EF4-FFF2-40B4-BE49-F238E27FC236}">
                  <a16:creationId xmlns:a16="http://schemas.microsoft.com/office/drawing/2014/main" id="{FC750674-EC07-C20B-0F13-16DE911ECE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6" name="Freeform 32">
              <a:extLst>
                <a:ext uri="{FF2B5EF4-FFF2-40B4-BE49-F238E27FC236}">
                  <a16:creationId xmlns:a16="http://schemas.microsoft.com/office/drawing/2014/main" id="{35563D30-AFF0-46FC-D1BA-DC6EE3468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7" name="Freeform 33">
              <a:extLst>
                <a:ext uri="{FF2B5EF4-FFF2-40B4-BE49-F238E27FC236}">
                  <a16:creationId xmlns:a16="http://schemas.microsoft.com/office/drawing/2014/main" id="{67BA2672-2E22-2CD3-95F4-AC23D615C7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8" name="Freeform 34">
              <a:extLst>
                <a:ext uri="{FF2B5EF4-FFF2-40B4-BE49-F238E27FC236}">
                  <a16:creationId xmlns:a16="http://schemas.microsoft.com/office/drawing/2014/main" id="{FF129AC0-26DB-DA6B-0910-BCD34704B3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9" name="Freeform 35">
              <a:extLst>
                <a:ext uri="{FF2B5EF4-FFF2-40B4-BE49-F238E27FC236}">
                  <a16:creationId xmlns:a16="http://schemas.microsoft.com/office/drawing/2014/main" id="{BD2BFBED-F006-8818-97B0-04E41BF299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0" name="Freeform 36">
              <a:extLst>
                <a:ext uri="{FF2B5EF4-FFF2-40B4-BE49-F238E27FC236}">
                  <a16:creationId xmlns:a16="http://schemas.microsoft.com/office/drawing/2014/main" id="{13C262C8-5409-8448-B9A9-AFF6F5A415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1" name="Freeform 37">
              <a:extLst>
                <a:ext uri="{FF2B5EF4-FFF2-40B4-BE49-F238E27FC236}">
                  <a16:creationId xmlns:a16="http://schemas.microsoft.com/office/drawing/2014/main" id="{9C6852FA-63E2-2E2B-8B51-B16A3351FD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2" name="Freeform 38">
              <a:extLst>
                <a:ext uri="{FF2B5EF4-FFF2-40B4-BE49-F238E27FC236}">
                  <a16:creationId xmlns:a16="http://schemas.microsoft.com/office/drawing/2014/main" id="{2DCC3123-1B30-975A-FC1C-E9C27920A6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3" name="Freeform 39">
              <a:extLst>
                <a:ext uri="{FF2B5EF4-FFF2-40B4-BE49-F238E27FC236}">
                  <a16:creationId xmlns:a16="http://schemas.microsoft.com/office/drawing/2014/main" id="{1F159DB5-E54F-1390-32EA-447112DA30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4" name="Freeform 40">
              <a:extLst>
                <a:ext uri="{FF2B5EF4-FFF2-40B4-BE49-F238E27FC236}">
                  <a16:creationId xmlns:a16="http://schemas.microsoft.com/office/drawing/2014/main" id="{2FA9B87C-91B6-B031-CF07-184BAD521B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5" name="Freeform 41">
              <a:extLst>
                <a:ext uri="{FF2B5EF4-FFF2-40B4-BE49-F238E27FC236}">
                  <a16:creationId xmlns:a16="http://schemas.microsoft.com/office/drawing/2014/main" id="{043BD8D6-9B90-0BCA-24A3-58AD332FDA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6" name="Freeform 42">
              <a:extLst>
                <a:ext uri="{FF2B5EF4-FFF2-40B4-BE49-F238E27FC236}">
                  <a16:creationId xmlns:a16="http://schemas.microsoft.com/office/drawing/2014/main" id="{9497B2D3-72BE-B077-2F96-51070B29D6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7" name="Freeform 44">
              <a:extLst>
                <a:ext uri="{FF2B5EF4-FFF2-40B4-BE49-F238E27FC236}">
                  <a16:creationId xmlns:a16="http://schemas.microsoft.com/office/drawing/2014/main" id="{C6F0C545-FACE-3CAB-8E84-3FC1BBAFC6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8" name="Freeform 45">
              <a:extLst>
                <a:ext uri="{FF2B5EF4-FFF2-40B4-BE49-F238E27FC236}">
                  <a16:creationId xmlns:a16="http://schemas.microsoft.com/office/drawing/2014/main" id="{4DBF8927-EDF0-7879-E5CF-6AE722C58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9" name="Freeform 46">
              <a:extLst>
                <a:ext uri="{FF2B5EF4-FFF2-40B4-BE49-F238E27FC236}">
                  <a16:creationId xmlns:a16="http://schemas.microsoft.com/office/drawing/2014/main" id="{C9DE45F3-D14F-0AF3-3B4E-CD34AA04BF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0" name="Freeform 47">
              <a:extLst>
                <a:ext uri="{FF2B5EF4-FFF2-40B4-BE49-F238E27FC236}">
                  <a16:creationId xmlns:a16="http://schemas.microsoft.com/office/drawing/2014/main" id="{5C601073-635A-7D45-C44B-804B4942E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1" name="Freeform 48">
              <a:extLst>
                <a:ext uri="{FF2B5EF4-FFF2-40B4-BE49-F238E27FC236}">
                  <a16:creationId xmlns:a16="http://schemas.microsoft.com/office/drawing/2014/main" id="{D5CA0AD9-C84C-C174-B8BB-C5C590D1BD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2" name="Freeform 49">
              <a:extLst>
                <a:ext uri="{FF2B5EF4-FFF2-40B4-BE49-F238E27FC236}">
                  <a16:creationId xmlns:a16="http://schemas.microsoft.com/office/drawing/2014/main" id="{20921EC2-A16C-60F6-398D-D73AC52B59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3" name="Freeform 8">
              <a:extLst>
                <a:ext uri="{FF2B5EF4-FFF2-40B4-BE49-F238E27FC236}">
                  <a16:creationId xmlns:a16="http://schemas.microsoft.com/office/drawing/2014/main" id="{32B139D5-4DBF-2FD6-4C79-478B76F00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4" name="Freeform 106">
              <a:extLst>
                <a:ext uri="{FF2B5EF4-FFF2-40B4-BE49-F238E27FC236}">
                  <a16:creationId xmlns:a16="http://schemas.microsoft.com/office/drawing/2014/main" id="{3EB9638A-77D2-BC19-1407-FE2B17DBE3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36" name="Rectangle 635">
            <a:extLst>
              <a:ext uri="{FF2B5EF4-FFF2-40B4-BE49-F238E27FC236}">
                <a16:creationId xmlns:a16="http://schemas.microsoft.com/office/drawing/2014/main" id="{0F1DBB13-EDCC-B8A9-C0A8-6D550EE72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15010843-D4A7-B212-CF0F-253BB74CF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78A129-B40F-F19D-320E-B38DCEEFADF2}"/>
              </a:ext>
            </a:extLst>
          </p:cNvPr>
          <p:cNvSpPr>
            <a:spLocks noGrp="1"/>
          </p:cNvSpPr>
          <p:nvPr>
            <p:ph type="title"/>
          </p:nvPr>
        </p:nvSpPr>
        <p:spPr>
          <a:xfrm>
            <a:off x="1798381" y="876300"/>
            <a:ext cx="8595239" cy="2911869"/>
          </a:xfrm>
        </p:spPr>
        <p:txBody>
          <a:bodyPr vert="horz" lIns="91440" tIns="45720" rIns="91440" bIns="45720" rtlCol="0" anchor="b">
            <a:normAutofit/>
          </a:bodyPr>
          <a:lstStyle/>
          <a:p>
            <a:pPr algn="ctr"/>
            <a:r>
              <a:rPr lang="en-US" sz="5400" dirty="0">
                <a:latin typeface="ADLaM Display" panose="02010000000000000000" pitchFamily="2" charset="0"/>
                <a:ea typeface="ADLaM Display" panose="02010000000000000000" pitchFamily="2" charset="0"/>
                <a:cs typeface="ADLaM Display" panose="02010000000000000000" pitchFamily="2" charset="0"/>
              </a:rPr>
              <a:t>Django </a:t>
            </a:r>
            <a:r>
              <a:rPr lang="en-AU" sz="5400" dirty="0">
                <a:latin typeface="ADLaM Display" panose="02010000000000000000" pitchFamily="2" charset="0"/>
                <a:ea typeface="ADLaM Display" panose="02010000000000000000" pitchFamily="2" charset="0"/>
                <a:cs typeface="ADLaM Display" panose="02010000000000000000" pitchFamily="2" charset="0"/>
              </a:rPr>
              <a:t>Model </a:t>
            </a:r>
            <a:r>
              <a:rPr lang="en-AU" sz="5400" dirty="0" err="1">
                <a:latin typeface="ADLaM Display" panose="02010000000000000000" pitchFamily="2" charset="0"/>
                <a:ea typeface="ADLaM Display" panose="02010000000000000000" pitchFamily="2" charset="0"/>
                <a:cs typeface="ADLaM Display" panose="02010000000000000000" pitchFamily="2" charset="0"/>
              </a:rPr>
              <a:t>FormSet</a:t>
            </a:r>
            <a:endParaRPr lang="en-US" sz="5400"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640" name="Group 639">
            <a:extLst>
              <a:ext uri="{FF2B5EF4-FFF2-40B4-BE49-F238E27FC236}">
                <a16:creationId xmlns:a16="http://schemas.microsoft.com/office/drawing/2014/main" id="{22BC07C5-B3D4-EFB5-B272-FE2FA3BD2D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641" name="Freeform 6">
              <a:extLst>
                <a:ext uri="{FF2B5EF4-FFF2-40B4-BE49-F238E27FC236}">
                  <a16:creationId xmlns:a16="http://schemas.microsoft.com/office/drawing/2014/main" id="{146A2332-7DBA-FBFB-7B64-4EE98DCF8F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105">
              <a:extLst>
                <a:ext uri="{FF2B5EF4-FFF2-40B4-BE49-F238E27FC236}">
                  <a16:creationId xmlns:a16="http://schemas.microsoft.com/office/drawing/2014/main" id="{D661CE60-3206-8AEF-6501-7254C7104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106">
              <a:extLst>
                <a:ext uri="{FF2B5EF4-FFF2-40B4-BE49-F238E27FC236}">
                  <a16:creationId xmlns:a16="http://schemas.microsoft.com/office/drawing/2014/main" id="{F4BD5C5E-F142-BBF8-8083-779DAC7B7D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107">
              <a:extLst>
                <a:ext uri="{FF2B5EF4-FFF2-40B4-BE49-F238E27FC236}">
                  <a16:creationId xmlns:a16="http://schemas.microsoft.com/office/drawing/2014/main" id="{A8773020-4B89-32F7-42F4-B9D7544995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108">
              <a:extLst>
                <a:ext uri="{FF2B5EF4-FFF2-40B4-BE49-F238E27FC236}">
                  <a16:creationId xmlns:a16="http://schemas.microsoft.com/office/drawing/2014/main" id="{9827DBDB-EEA5-A339-FB37-2D19EE2C1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109">
              <a:extLst>
                <a:ext uri="{FF2B5EF4-FFF2-40B4-BE49-F238E27FC236}">
                  <a16:creationId xmlns:a16="http://schemas.microsoft.com/office/drawing/2014/main" id="{62B5F62C-8B51-9741-87EA-63DCE42F17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110">
              <a:extLst>
                <a:ext uri="{FF2B5EF4-FFF2-40B4-BE49-F238E27FC236}">
                  <a16:creationId xmlns:a16="http://schemas.microsoft.com/office/drawing/2014/main" id="{A348F4ED-6CDF-C50B-1FD6-D6859CFA6F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111">
              <a:extLst>
                <a:ext uri="{FF2B5EF4-FFF2-40B4-BE49-F238E27FC236}">
                  <a16:creationId xmlns:a16="http://schemas.microsoft.com/office/drawing/2014/main" id="{F4EE5434-0A71-AF97-5430-1E6DC998B2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112">
              <a:extLst>
                <a:ext uri="{FF2B5EF4-FFF2-40B4-BE49-F238E27FC236}">
                  <a16:creationId xmlns:a16="http://schemas.microsoft.com/office/drawing/2014/main" id="{034CE94C-A09F-4BEE-A27B-C266EC5A2C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122">
              <a:extLst>
                <a:ext uri="{FF2B5EF4-FFF2-40B4-BE49-F238E27FC236}">
                  <a16:creationId xmlns:a16="http://schemas.microsoft.com/office/drawing/2014/main" id="{7990EC07-507A-2D8D-7640-995D3BC51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123">
              <a:extLst>
                <a:ext uri="{FF2B5EF4-FFF2-40B4-BE49-F238E27FC236}">
                  <a16:creationId xmlns:a16="http://schemas.microsoft.com/office/drawing/2014/main" id="{4F6D8AB9-4271-D875-551F-684FDD2F10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130">
              <a:extLst>
                <a:ext uri="{FF2B5EF4-FFF2-40B4-BE49-F238E27FC236}">
                  <a16:creationId xmlns:a16="http://schemas.microsoft.com/office/drawing/2014/main" id="{648CC862-E5E4-077E-D0DA-44764003C5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131">
              <a:extLst>
                <a:ext uri="{FF2B5EF4-FFF2-40B4-BE49-F238E27FC236}">
                  <a16:creationId xmlns:a16="http://schemas.microsoft.com/office/drawing/2014/main" id="{363B1AEB-BAA8-AD80-B8E2-BB770F0004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132">
              <a:extLst>
                <a:ext uri="{FF2B5EF4-FFF2-40B4-BE49-F238E27FC236}">
                  <a16:creationId xmlns:a16="http://schemas.microsoft.com/office/drawing/2014/main" id="{35D03200-4B1D-5D67-B98E-4CAE834DD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134">
              <a:extLst>
                <a:ext uri="{FF2B5EF4-FFF2-40B4-BE49-F238E27FC236}">
                  <a16:creationId xmlns:a16="http://schemas.microsoft.com/office/drawing/2014/main" id="{55D72AF0-2C30-8A09-8844-94B4BD27E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135">
              <a:extLst>
                <a:ext uri="{FF2B5EF4-FFF2-40B4-BE49-F238E27FC236}">
                  <a16:creationId xmlns:a16="http://schemas.microsoft.com/office/drawing/2014/main" id="{B56937E0-F8D4-FD96-CF17-5BBE0F7C32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141">
              <a:extLst>
                <a:ext uri="{FF2B5EF4-FFF2-40B4-BE49-F238E27FC236}">
                  <a16:creationId xmlns:a16="http://schemas.microsoft.com/office/drawing/2014/main" id="{35A1D01D-5ABD-69DD-3779-0A26266F0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91">
              <a:extLst>
                <a:ext uri="{FF2B5EF4-FFF2-40B4-BE49-F238E27FC236}">
                  <a16:creationId xmlns:a16="http://schemas.microsoft.com/office/drawing/2014/main" id="{98BB17C0-47D0-B1A1-7690-1519CB6D36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92">
              <a:extLst>
                <a:ext uri="{FF2B5EF4-FFF2-40B4-BE49-F238E27FC236}">
                  <a16:creationId xmlns:a16="http://schemas.microsoft.com/office/drawing/2014/main" id="{B18CC552-61D1-E42E-13E8-D0149C515F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93">
              <a:extLst>
                <a:ext uri="{FF2B5EF4-FFF2-40B4-BE49-F238E27FC236}">
                  <a16:creationId xmlns:a16="http://schemas.microsoft.com/office/drawing/2014/main" id="{8B4D2A62-6147-743A-F67E-499A52887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94">
              <a:extLst>
                <a:ext uri="{FF2B5EF4-FFF2-40B4-BE49-F238E27FC236}">
                  <a16:creationId xmlns:a16="http://schemas.microsoft.com/office/drawing/2014/main" id="{56E4FF2E-10EE-BDD1-EA8F-81AF7D2419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95">
              <a:extLst>
                <a:ext uri="{FF2B5EF4-FFF2-40B4-BE49-F238E27FC236}">
                  <a16:creationId xmlns:a16="http://schemas.microsoft.com/office/drawing/2014/main" id="{F6770202-4B02-1D90-4D45-0005DB5423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96">
              <a:extLst>
                <a:ext uri="{FF2B5EF4-FFF2-40B4-BE49-F238E27FC236}">
                  <a16:creationId xmlns:a16="http://schemas.microsoft.com/office/drawing/2014/main" id="{523D830D-567B-2AD3-13C6-2A78DF2B98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4" name="Freeform 97">
              <a:extLst>
                <a:ext uri="{FF2B5EF4-FFF2-40B4-BE49-F238E27FC236}">
                  <a16:creationId xmlns:a16="http://schemas.microsoft.com/office/drawing/2014/main" id="{57F9710F-AE34-8D7B-4C96-971B01945E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5" name="Freeform 98">
              <a:extLst>
                <a:ext uri="{FF2B5EF4-FFF2-40B4-BE49-F238E27FC236}">
                  <a16:creationId xmlns:a16="http://schemas.microsoft.com/office/drawing/2014/main" id="{706103E6-93B8-7D97-902A-0144926F35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99">
              <a:extLst>
                <a:ext uri="{FF2B5EF4-FFF2-40B4-BE49-F238E27FC236}">
                  <a16:creationId xmlns:a16="http://schemas.microsoft.com/office/drawing/2014/main" id="{DE2B5EED-8CAC-77AF-000F-FFC6A3C756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00">
              <a:extLst>
                <a:ext uri="{FF2B5EF4-FFF2-40B4-BE49-F238E27FC236}">
                  <a16:creationId xmlns:a16="http://schemas.microsoft.com/office/drawing/2014/main" id="{BC31AE6A-4044-E98D-205C-FA65AE613A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01">
              <a:extLst>
                <a:ext uri="{FF2B5EF4-FFF2-40B4-BE49-F238E27FC236}">
                  <a16:creationId xmlns:a16="http://schemas.microsoft.com/office/drawing/2014/main" id="{25511567-0B1B-53EA-9231-B667CCC05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102">
              <a:extLst>
                <a:ext uri="{FF2B5EF4-FFF2-40B4-BE49-F238E27FC236}">
                  <a16:creationId xmlns:a16="http://schemas.microsoft.com/office/drawing/2014/main" id="{29E37941-12CF-4FBA-3CCF-4CD0918F6A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103">
              <a:extLst>
                <a:ext uri="{FF2B5EF4-FFF2-40B4-BE49-F238E27FC236}">
                  <a16:creationId xmlns:a16="http://schemas.microsoft.com/office/drawing/2014/main" id="{3C8A97F5-56B0-25DC-F8FA-D278321686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104">
              <a:extLst>
                <a:ext uri="{FF2B5EF4-FFF2-40B4-BE49-F238E27FC236}">
                  <a16:creationId xmlns:a16="http://schemas.microsoft.com/office/drawing/2014/main" id="{8ED2CED4-90F7-D0FC-4A87-7906D916C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113">
              <a:extLst>
                <a:ext uri="{FF2B5EF4-FFF2-40B4-BE49-F238E27FC236}">
                  <a16:creationId xmlns:a16="http://schemas.microsoft.com/office/drawing/2014/main" id="{382B9B08-1F18-D9FE-0857-0FC0E9289B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114">
              <a:extLst>
                <a:ext uri="{FF2B5EF4-FFF2-40B4-BE49-F238E27FC236}">
                  <a16:creationId xmlns:a16="http://schemas.microsoft.com/office/drawing/2014/main" id="{9846BB6B-7F17-9C6A-5057-9932E6449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115">
              <a:extLst>
                <a:ext uri="{FF2B5EF4-FFF2-40B4-BE49-F238E27FC236}">
                  <a16:creationId xmlns:a16="http://schemas.microsoft.com/office/drawing/2014/main" id="{19BBA213-00F8-F484-80AA-A8E2A12129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117">
              <a:extLst>
                <a:ext uri="{FF2B5EF4-FFF2-40B4-BE49-F238E27FC236}">
                  <a16:creationId xmlns:a16="http://schemas.microsoft.com/office/drawing/2014/main" id="{977DBF11-FFE9-F922-21B1-07EF8802D4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18">
              <a:extLst>
                <a:ext uri="{FF2B5EF4-FFF2-40B4-BE49-F238E27FC236}">
                  <a16:creationId xmlns:a16="http://schemas.microsoft.com/office/drawing/2014/main" id="{C55E663E-FFA7-D0B0-3AEC-8C1D5680A3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119">
              <a:extLst>
                <a:ext uri="{FF2B5EF4-FFF2-40B4-BE49-F238E27FC236}">
                  <a16:creationId xmlns:a16="http://schemas.microsoft.com/office/drawing/2014/main" id="{88A743A0-5B12-C55A-CDC6-B5F5933DF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120">
              <a:extLst>
                <a:ext uri="{FF2B5EF4-FFF2-40B4-BE49-F238E27FC236}">
                  <a16:creationId xmlns:a16="http://schemas.microsoft.com/office/drawing/2014/main" id="{998D6AE6-B186-9F01-A846-3EA5B93C84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9" name="Freeform 121">
              <a:extLst>
                <a:ext uri="{FF2B5EF4-FFF2-40B4-BE49-F238E27FC236}">
                  <a16:creationId xmlns:a16="http://schemas.microsoft.com/office/drawing/2014/main" id="{CE2AC578-FEFB-C4D2-6354-3F4A50D88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0" name="Freeform 125">
              <a:extLst>
                <a:ext uri="{FF2B5EF4-FFF2-40B4-BE49-F238E27FC236}">
                  <a16:creationId xmlns:a16="http://schemas.microsoft.com/office/drawing/2014/main" id="{7BB34863-0A7B-E19F-D197-32046C4E69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1" name="Freeform 126">
              <a:extLst>
                <a:ext uri="{FF2B5EF4-FFF2-40B4-BE49-F238E27FC236}">
                  <a16:creationId xmlns:a16="http://schemas.microsoft.com/office/drawing/2014/main" id="{451543A2-89D1-2431-780B-E9FE44093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2" name="Freeform 127">
              <a:extLst>
                <a:ext uri="{FF2B5EF4-FFF2-40B4-BE49-F238E27FC236}">
                  <a16:creationId xmlns:a16="http://schemas.microsoft.com/office/drawing/2014/main" id="{708ECCA5-CE7C-7940-1B3D-F7AFC712AC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3" name="Freeform 128">
              <a:extLst>
                <a:ext uri="{FF2B5EF4-FFF2-40B4-BE49-F238E27FC236}">
                  <a16:creationId xmlns:a16="http://schemas.microsoft.com/office/drawing/2014/main" id="{DD97C749-270F-83FB-7D28-54637B72B3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4" name="Freeform 129">
              <a:extLst>
                <a:ext uri="{FF2B5EF4-FFF2-40B4-BE49-F238E27FC236}">
                  <a16:creationId xmlns:a16="http://schemas.microsoft.com/office/drawing/2014/main" id="{7C178530-8BB8-B642-5596-852628BFD2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5" name="Freeform 133">
              <a:extLst>
                <a:ext uri="{FF2B5EF4-FFF2-40B4-BE49-F238E27FC236}">
                  <a16:creationId xmlns:a16="http://schemas.microsoft.com/office/drawing/2014/main" id="{0BDD92A4-EE1B-CF52-FD0C-A6A3711A38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6" name="Freeform 136">
              <a:extLst>
                <a:ext uri="{FF2B5EF4-FFF2-40B4-BE49-F238E27FC236}">
                  <a16:creationId xmlns:a16="http://schemas.microsoft.com/office/drawing/2014/main" id="{D82BDED5-9919-2D78-A97A-2225A2A36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7" name="Freeform 137">
              <a:extLst>
                <a:ext uri="{FF2B5EF4-FFF2-40B4-BE49-F238E27FC236}">
                  <a16:creationId xmlns:a16="http://schemas.microsoft.com/office/drawing/2014/main" id="{77F7E941-D95C-4244-EABA-8AB70DC450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8" name="Freeform 138">
              <a:extLst>
                <a:ext uri="{FF2B5EF4-FFF2-40B4-BE49-F238E27FC236}">
                  <a16:creationId xmlns:a16="http://schemas.microsoft.com/office/drawing/2014/main" id="{7799CAF9-0945-1C4E-26BD-D8B9698C96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9" name="Freeform 139">
              <a:extLst>
                <a:ext uri="{FF2B5EF4-FFF2-40B4-BE49-F238E27FC236}">
                  <a16:creationId xmlns:a16="http://schemas.microsoft.com/office/drawing/2014/main" id="{FB76E95F-E12A-1145-BBF9-A18D264A3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0" name="Freeform 140">
              <a:extLst>
                <a:ext uri="{FF2B5EF4-FFF2-40B4-BE49-F238E27FC236}">
                  <a16:creationId xmlns:a16="http://schemas.microsoft.com/office/drawing/2014/main" id="{9EC588F5-F5A9-6DF5-BF11-1C30833FA1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1" name="Freeform 142">
              <a:extLst>
                <a:ext uri="{FF2B5EF4-FFF2-40B4-BE49-F238E27FC236}">
                  <a16:creationId xmlns:a16="http://schemas.microsoft.com/office/drawing/2014/main" id="{22CBD01D-442C-626E-D7AB-BDA348AA43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2" name="Freeform 143">
              <a:extLst>
                <a:ext uri="{FF2B5EF4-FFF2-40B4-BE49-F238E27FC236}">
                  <a16:creationId xmlns:a16="http://schemas.microsoft.com/office/drawing/2014/main" id="{2259310F-1E24-0367-1470-070D22A987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3" name="Freeform 144">
              <a:extLst>
                <a:ext uri="{FF2B5EF4-FFF2-40B4-BE49-F238E27FC236}">
                  <a16:creationId xmlns:a16="http://schemas.microsoft.com/office/drawing/2014/main" id="{9BEAD115-1ACC-9C1C-8209-CB33AB25A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145">
              <a:extLst>
                <a:ext uri="{FF2B5EF4-FFF2-40B4-BE49-F238E27FC236}">
                  <a16:creationId xmlns:a16="http://schemas.microsoft.com/office/drawing/2014/main" id="{81A5CED7-909F-2E23-A1EF-F8266F461E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5" name="Freeform 8">
              <a:extLst>
                <a:ext uri="{FF2B5EF4-FFF2-40B4-BE49-F238E27FC236}">
                  <a16:creationId xmlns:a16="http://schemas.microsoft.com/office/drawing/2014/main" id="{E7934398-8B8C-3812-0C4C-CFF3CF44D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6" name="Freeform 8">
              <a:extLst>
                <a:ext uri="{FF2B5EF4-FFF2-40B4-BE49-F238E27FC236}">
                  <a16:creationId xmlns:a16="http://schemas.microsoft.com/office/drawing/2014/main" id="{F07A88FA-40D9-2133-FD88-2EECA7F3F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7" name="Freeform 106">
              <a:extLst>
                <a:ext uri="{FF2B5EF4-FFF2-40B4-BE49-F238E27FC236}">
                  <a16:creationId xmlns:a16="http://schemas.microsoft.com/office/drawing/2014/main" id="{310889B8-09D6-A78B-EB7C-851B6F2E6D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8" name="Freeform 120">
              <a:extLst>
                <a:ext uri="{FF2B5EF4-FFF2-40B4-BE49-F238E27FC236}">
                  <a16:creationId xmlns:a16="http://schemas.microsoft.com/office/drawing/2014/main" id="{480280BC-6172-36C5-7AF3-6EE612A330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9" name="Freeform 120">
              <a:extLst>
                <a:ext uri="{FF2B5EF4-FFF2-40B4-BE49-F238E27FC236}">
                  <a16:creationId xmlns:a16="http://schemas.microsoft.com/office/drawing/2014/main" id="{CAEA6A49-A7FA-A5C3-B7B5-6E92CB8384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0" name="Freeform 125">
              <a:extLst>
                <a:ext uri="{FF2B5EF4-FFF2-40B4-BE49-F238E27FC236}">
                  <a16:creationId xmlns:a16="http://schemas.microsoft.com/office/drawing/2014/main" id="{77B3A51F-DB00-95D8-33A4-19B16DEC30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1" name="Freeform 137">
              <a:extLst>
                <a:ext uri="{FF2B5EF4-FFF2-40B4-BE49-F238E27FC236}">
                  <a16:creationId xmlns:a16="http://schemas.microsoft.com/office/drawing/2014/main" id="{B2B49504-87F5-B167-A081-9FDDA70ADF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2" name="Freeform 6">
              <a:extLst>
                <a:ext uri="{FF2B5EF4-FFF2-40B4-BE49-F238E27FC236}">
                  <a16:creationId xmlns:a16="http://schemas.microsoft.com/office/drawing/2014/main" id="{00370955-9901-92BE-FE83-55C702972A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3" name="Freeform 105">
              <a:extLst>
                <a:ext uri="{FF2B5EF4-FFF2-40B4-BE49-F238E27FC236}">
                  <a16:creationId xmlns:a16="http://schemas.microsoft.com/office/drawing/2014/main" id="{70A1E833-2B52-08B6-FEC0-D43D6CF901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4" name="Freeform 106">
              <a:extLst>
                <a:ext uri="{FF2B5EF4-FFF2-40B4-BE49-F238E27FC236}">
                  <a16:creationId xmlns:a16="http://schemas.microsoft.com/office/drawing/2014/main" id="{11775A2B-90EB-7256-A625-20DE740A9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5" name="Freeform 107">
              <a:extLst>
                <a:ext uri="{FF2B5EF4-FFF2-40B4-BE49-F238E27FC236}">
                  <a16:creationId xmlns:a16="http://schemas.microsoft.com/office/drawing/2014/main" id="{B87C1BDD-9BE5-BDFB-E208-A2E1B801B7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6" name="Freeform 108">
              <a:extLst>
                <a:ext uri="{FF2B5EF4-FFF2-40B4-BE49-F238E27FC236}">
                  <a16:creationId xmlns:a16="http://schemas.microsoft.com/office/drawing/2014/main" id="{33082D7B-F7CE-4B04-B4BF-6C02A7AD6B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7" name="Freeform 109">
              <a:extLst>
                <a:ext uri="{FF2B5EF4-FFF2-40B4-BE49-F238E27FC236}">
                  <a16:creationId xmlns:a16="http://schemas.microsoft.com/office/drawing/2014/main" id="{7C8F7005-AFCC-7286-480A-E63AD4FBCF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8" name="Freeform 110">
              <a:extLst>
                <a:ext uri="{FF2B5EF4-FFF2-40B4-BE49-F238E27FC236}">
                  <a16:creationId xmlns:a16="http://schemas.microsoft.com/office/drawing/2014/main" id="{D17AA4D7-A945-5C16-F8AE-77A8845AB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9" name="Freeform 111">
              <a:extLst>
                <a:ext uri="{FF2B5EF4-FFF2-40B4-BE49-F238E27FC236}">
                  <a16:creationId xmlns:a16="http://schemas.microsoft.com/office/drawing/2014/main" id="{964515D7-AA74-0AFA-3E0C-89542A43B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0" name="Freeform 112">
              <a:extLst>
                <a:ext uri="{FF2B5EF4-FFF2-40B4-BE49-F238E27FC236}">
                  <a16:creationId xmlns:a16="http://schemas.microsoft.com/office/drawing/2014/main" id="{07634C0E-F1FA-8570-5F45-2D91872EC4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1" name="Freeform 122">
              <a:extLst>
                <a:ext uri="{FF2B5EF4-FFF2-40B4-BE49-F238E27FC236}">
                  <a16:creationId xmlns:a16="http://schemas.microsoft.com/office/drawing/2014/main" id="{1D968655-E569-A996-BA96-59DB3C7CE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2" name="Freeform 130">
              <a:extLst>
                <a:ext uri="{FF2B5EF4-FFF2-40B4-BE49-F238E27FC236}">
                  <a16:creationId xmlns:a16="http://schemas.microsoft.com/office/drawing/2014/main" id="{0EBFD9FC-99AA-AE13-F8BF-31DBD0AD70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3" name="Freeform 131">
              <a:extLst>
                <a:ext uri="{FF2B5EF4-FFF2-40B4-BE49-F238E27FC236}">
                  <a16:creationId xmlns:a16="http://schemas.microsoft.com/office/drawing/2014/main" id="{E9D2D6F4-9318-4442-B942-EBE7C18DB5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4" name="Freeform 132">
              <a:extLst>
                <a:ext uri="{FF2B5EF4-FFF2-40B4-BE49-F238E27FC236}">
                  <a16:creationId xmlns:a16="http://schemas.microsoft.com/office/drawing/2014/main" id="{C269D97E-3BA5-4028-3EE3-AC17919D46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5" name="Freeform 134">
              <a:extLst>
                <a:ext uri="{FF2B5EF4-FFF2-40B4-BE49-F238E27FC236}">
                  <a16:creationId xmlns:a16="http://schemas.microsoft.com/office/drawing/2014/main" id="{A06EE74C-BDA0-855A-D24D-E8752DE658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135">
              <a:extLst>
                <a:ext uri="{FF2B5EF4-FFF2-40B4-BE49-F238E27FC236}">
                  <a16:creationId xmlns:a16="http://schemas.microsoft.com/office/drawing/2014/main" id="{1813DF9F-0DD7-0808-4C36-A36FFF6D2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41">
              <a:extLst>
                <a:ext uri="{FF2B5EF4-FFF2-40B4-BE49-F238E27FC236}">
                  <a16:creationId xmlns:a16="http://schemas.microsoft.com/office/drawing/2014/main" id="{BFC25812-1337-8F8E-49BD-F63060F488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8" name="Freeform 91">
              <a:extLst>
                <a:ext uri="{FF2B5EF4-FFF2-40B4-BE49-F238E27FC236}">
                  <a16:creationId xmlns:a16="http://schemas.microsoft.com/office/drawing/2014/main" id="{3139539C-E111-5358-C808-7084E662A1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9" name="Freeform 92">
              <a:extLst>
                <a:ext uri="{FF2B5EF4-FFF2-40B4-BE49-F238E27FC236}">
                  <a16:creationId xmlns:a16="http://schemas.microsoft.com/office/drawing/2014/main" id="{22F96FF9-254A-A018-193A-0B04681288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0" name="Freeform 93">
              <a:extLst>
                <a:ext uri="{FF2B5EF4-FFF2-40B4-BE49-F238E27FC236}">
                  <a16:creationId xmlns:a16="http://schemas.microsoft.com/office/drawing/2014/main" id="{88D6D1BF-F154-D01E-5CEB-35FE879F7C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1" name="Freeform 94">
              <a:extLst>
                <a:ext uri="{FF2B5EF4-FFF2-40B4-BE49-F238E27FC236}">
                  <a16:creationId xmlns:a16="http://schemas.microsoft.com/office/drawing/2014/main" id="{2CBE103A-7766-7AB3-FC6E-7B67382B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2" name="Freeform 95">
              <a:extLst>
                <a:ext uri="{FF2B5EF4-FFF2-40B4-BE49-F238E27FC236}">
                  <a16:creationId xmlns:a16="http://schemas.microsoft.com/office/drawing/2014/main" id="{AC0C1A25-1B5D-D82B-B515-F829889C5B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3" name="Freeform 96">
              <a:extLst>
                <a:ext uri="{FF2B5EF4-FFF2-40B4-BE49-F238E27FC236}">
                  <a16:creationId xmlns:a16="http://schemas.microsoft.com/office/drawing/2014/main" id="{214D9539-17B6-0388-5F57-F0B0FCF3D0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4" name="Freeform 97">
              <a:extLst>
                <a:ext uri="{FF2B5EF4-FFF2-40B4-BE49-F238E27FC236}">
                  <a16:creationId xmlns:a16="http://schemas.microsoft.com/office/drawing/2014/main" id="{8FD546A7-5090-1A27-E388-0CABB875F2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5" name="Freeform 98">
              <a:extLst>
                <a:ext uri="{FF2B5EF4-FFF2-40B4-BE49-F238E27FC236}">
                  <a16:creationId xmlns:a16="http://schemas.microsoft.com/office/drawing/2014/main" id="{19351973-F9F9-E7AD-D358-2CDDEE872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6" name="Freeform 99">
              <a:extLst>
                <a:ext uri="{FF2B5EF4-FFF2-40B4-BE49-F238E27FC236}">
                  <a16:creationId xmlns:a16="http://schemas.microsoft.com/office/drawing/2014/main" id="{72819566-CF32-8364-B12A-B1D1496EE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7" name="Freeform 100">
              <a:extLst>
                <a:ext uri="{FF2B5EF4-FFF2-40B4-BE49-F238E27FC236}">
                  <a16:creationId xmlns:a16="http://schemas.microsoft.com/office/drawing/2014/main" id="{42619A94-A339-6930-77E0-10E5E6DA5E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101">
              <a:extLst>
                <a:ext uri="{FF2B5EF4-FFF2-40B4-BE49-F238E27FC236}">
                  <a16:creationId xmlns:a16="http://schemas.microsoft.com/office/drawing/2014/main" id="{742091C0-4C0C-27AC-EA89-C4F4AB24D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9" name="Freeform 104">
              <a:extLst>
                <a:ext uri="{FF2B5EF4-FFF2-40B4-BE49-F238E27FC236}">
                  <a16:creationId xmlns:a16="http://schemas.microsoft.com/office/drawing/2014/main" id="{F3628F34-F197-B663-F4A1-3B47B2BCE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0" name="Freeform 113">
              <a:extLst>
                <a:ext uri="{FF2B5EF4-FFF2-40B4-BE49-F238E27FC236}">
                  <a16:creationId xmlns:a16="http://schemas.microsoft.com/office/drawing/2014/main" id="{7F024559-F4F7-85BC-63A3-FE9BA46767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1" name="Freeform 114">
              <a:extLst>
                <a:ext uri="{FF2B5EF4-FFF2-40B4-BE49-F238E27FC236}">
                  <a16:creationId xmlns:a16="http://schemas.microsoft.com/office/drawing/2014/main" id="{49F108BB-C98A-8B26-A7D4-C67D359C1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2" name="Freeform 115">
              <a:extLst>
                <a:ext uri="{FF2B5EF4-FFF2-40B4-BE49-F238E27FC236}">
                  <a16:creationId xmlns:a16="http://schemas.microsoft.com/office/drawing/2014/main" id="{9DDE5645-AEE6-E9ED-323E-C79E8E4AE0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3" name="Freeform 120">
              <a:extLst>
                <a:ext uri="{FF2B5EF4-FFF2-40B4-BE49-F238E27FC236}">
                  <a16:creationId xmlns:a16="http://schemas.microsoft.com/office/drawing/2014/main" id="{ABB8EC3F-0D03-2B5D-A004-54E161CA01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4" name="Freeform 121">
              <a:extLst>
                <a:ext uri="{FF2B5EF4-FFF2-40B4-BE49-F238E27FC236}">
                  <a16:creationId xmlns:a16="http://schemas.microsoft.com/office/drawing/2014/main" id="{220CA213-C061-7572-DE27-C560CDA891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125">
              <a:extLst>
                <a:ext uri="{FF2B5EF4-FFF2-40B4-BE49-F238E27FC236}">
                  <a16:creationId xmlns:a16="http://schemas.microsoft.com/office/drawing/2014/main" id="{991F8348-DD6B-583B-1C12-2CD1DA1A26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6" name="Freeform 126">
              <a:extLst>
                <a:ext uri="{FF2B5EF4-FFF2-40B4-BE49-F238E27FC236}">
                  <a16:creationId xmlns:a16="http://schemas.microsoft.com/office/drawing/2014/main" id="{46D5748A-5DEC-C60D-26EC-9CF1790AB1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7" name="Freeform 127">
              <a:extLst>
                <a:ext uri="{FF2B5EF4-FFF2-40B4-BE49-F238E27FC236}">
                  <a16:creationId xmlns:a16="http://schemas.microsoft.com/office/drawing/2014/main" id="{D6D3449D-45C8-00AE-C16D-931EFFE5A5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128">
              <a:extLst>
                <a:ext uri="{FF2B5EF4-FFF2-40B4-BE49-F238E27FC236}">
                  <a16:creationId xmlns:a16="http://schemas.microsoft.com/office/drawing/2014/main" id="{303BE475-4BB6-6744-ECF2-AFB76AB8E5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129">
              <a:extLst>
                <a:ext uri="{FF2B5EF4-FFF2-40B4-BE49-F238E27FC236}">
                  <a16:creationId xmlns:a16="http://schemas.microsoft.com/office/drawing/2014/main" id="{C97C8B72-B5C9-AE18-0C01-C57C196193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133">
              <a:extLst>
                <a:ext uri="{FF2B5EF4-FFF2-40B4-BE49-F238E27FC236}">
                  <a16:creationId xmlns:a16="http://schemas.microsoft.com/office/drawing/2014/main" id="{7F58FDA7-642B-77B9-6C43-0E9261AA66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136">
              <a:extLst>
                <a:ext uri="{FF2B5EF4-FFF2-40B4-BE49-F238E27FC236}">
                  <a16:creationId xmlns:a16="http://schemas.microsoft.com/office/drawing/2014/main" id="{31CADDA2-FEE4-3C49-7058-93E6A2B1F8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137">
              <a:extLst>
                <a:ext uri="{FF2B5EF4-FFF2-40B4-BE49-F238E27FC236}">
                  <a16:creationId xmlns:a16="http://schemas.microsoft.com/office/drawing/2014/main" id="{EE68C901-1B8C-ADFE-3A30-A352DFD6B5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138">
              <a:extLst>
                <a:ext uri="{FF2B5EF4-FFF2-40B4-BE49-F238E27FC236}">
                  <a16:creationId xmlns:a16="http://schemas.microsoft.com/office/drawing/2014/main" id="{D7A61756-7A04-FF79-DAC7-DBED65E70A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140">
              <a:extLst>
                <a:ext uri="{FF2B5EF4-FFF2-40B4-BE49-F238E27FC236}">
                  <a16:creationId xmlns:a16="http://schemas.microsoft.com/office/drawing/2014/main" id="{ABFD89AD-3728-3A67-090D-7804E20213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142">
              <a:extLst>
                <a:ext uri="{FF2B5EF4-FFF2-40B4-BE49-F238E27FC236}">
                  <a16:creationId xmlns:a16="http://schemas.microsoft.com/office/drawing/2014/main" id="{0F8ABEED-124C-07E8-4276-B17472A8E9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125">
              <a:extLst>
                <a:ext uri="{FF2B5EF4-FFF2-40B4-BE49-F238E27FC236}">
                  <a16:creationId xmlns:a16="http://schemas.microsoft.com/office/drawing/2014/main" id="{8C6D8D82-0406-995B-F4F5-157F582F9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137">
              <a:extLst>
                <a:ext uri="{FF2B5EF4-FFF2-40B4-BE49-F238E27FC236}">
                  <a16:creationId xmlns:a16="http://schemas.microsoft.com/office/drawing/2014/main" id="{6415A4B7-F937-590E-25C7-2354C7C38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79041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269143-CD54-0DA3-3196-F570B238EAA6}"/>
            </a:ext>
          </a:extLst>
        </p:cNvPr>
        <p:cNvGrpSpPr/>
        <p:nvPr/>
      </p:nvGrpSpPr>
      <p:grpSpPr>
        <a:xfrm>
          <a:off x="0" y="0"/>
          <a:ext cx="0" cy="0"/>
          <a:chOff x="0" y="0"/>
          <a:chExt cx="0" cy="0"/>
        </a:xfrm>
      </p:grpSpPr>
      <p:grpSp>
        <p:nvGrpSpPr>
          <p:cNvPr id="530" name="Group 529">
            <a:extLst>
              <a:ext uri="{FF2B5EF4-FFF2-40B4-BE49-F238E27FC236}">
                <a16:creationId xmlns:a16="http://schemas.microsoft.com/office/drawing/2014/main" id="{BB082A90-FEF6-F706-6B35-9AB4AF4855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31" name="Freeform 8">
              <a:extLst>
                <a:ext uri="{FF2B5EF4-FFF2-40B4-BE49-F238E27FC236}">
                  <a16:creationId xmlns:a16="http://schemas.microsoft.com/office/drawing/2014/main" id="{F1FA861D-3F6E-8438-C7D4-E64A8E60E8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2" name="Freeform 10">
              <a:extLst>
                <a:ext uri="{FF2B5EF4-FFF2-40B4-BE49-F238E27FC236}">
                  <a16:creationId xmlns:a16="http://schemas.microsoft.com/office/drawing/2014/main" id="{1BF462C0-6112-1993-C314-95913ADD67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3" name="Freeform 15">
              <a:extLst>
                <a:ext uri="{FF2B5EF4-FFF2-40B4-BE49-F238E27FC236}">
                  <a16:creationId xmlns:a16="http://schemas.microsoft.com/office/drawing/2014/main" id="{6C0B86E8-9646-0117-8CEE-3752B7BC25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4" name="Freeform 18">
              <a:extLst>
                <a:ext uri="{FF2B5EF4-FFF2-40B4-BE49-F238E27FC236}">
                  <a16:creationId xmlns:a16="http://schemas.microsoft.com/office/drawing/2014/main" id="{38A33B34-B643-74B5-3BC8-877D59C2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5" name="Freeform 19">
              <a:extLst>
                <a:ext uri="{FF2B5EF4-FFF2-40B4-BE49-F238E27FC236}">
                  <a16:creationId xmlns:a16="http://schemas.microsoft.com/office/drawing/2014/main" id="{E5A5EFEA-913E-4C47-33FF-991B5E8DE0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6" name="Freeform 20">
              <a:extLst>
                <a:ext uri="{FF2B5EF4-FFF2-40B4-BE49-F238E27FC236}">
                  <a16:creationId xmlns:a16="http://schemas.microsoft.com/office/drawing/2014/main" id="{3D0CDFBA-569D-B29A-2549-359B8BDB5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7" name="Freeform 22">
              <a:extLst>
                <a:ext uri="{FF2B5EF4-FFF2-40B4-BE49-F238E27FC236}">
                  <a16:creationId xmlns:a16="http://schemas.microsoft.com/office/drawing/2014/main" id="{EC7EC26A-0730-750B-C309-32CDF27ECD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8" name="Freeform 23">
              <a:extLst>
                <a:ext uri="{FF2B5EF4-FFF2-40B4-BE49-F238E27FC236}">
                  <a16:creationId xmlns:a16="http://schemas.microsoft.com/office/drawing/2014/main" id="{ED3AB70A-BF2B-AF10-D387-FBC80830AD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9" name="Freeform 26">
              <a:extLst>
                <a:ext uri="{FF2B5EF4-FFF2-40B4-BE49-F238E27FC236}">
                  <a16:creationId xmlns:a16="http://schemas.microsoft.com/office/drawing/2014/main" id="{6252CF8C-000C-7135-4F60-036CD6E92B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0" name="Freeform 27">
              <a:extLst>
                <a:ext uri="{FF2B5EF4-FFF2-40B4-BE49-F238E27FC236}">
                  <a16:creationId xmlns:a16="http://schemas.microsoft.com/office/drawing/2014/main" id="{9AB0834A-940D-215B-D2E2-BEFCA09B5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1" name="Freeform 28">
              <a:extLst>
                <a:ext uri="{FF2B5EF4-FFF2-40B4-BE49-F238E27FC236}">
                  <a16:creationId xmlns:a16="http://schemas.microsoft.com/office/drawing/2014/main" id="{F924E3BD-76C0-9538-350D-1CF732AF83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2" name="Freeform 30">
              <a:extLst>
                <a:ext uri="{FF2B5EF4-FFF2-40B4-BE49-F238E27FC236}">
                  <a16:creationId xmlns:a16="http://schemas.microsoft.com/office/drawing/2014/main" id="{53491F76-5F8F-22DA-BEEB-ADF9870542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3" name="Freeform 43">
              <a:extLst>
                <a:ext uri="{FF2B5EF4-FFF2-40B4-BE49-F238E27FC236}">
                  <a16:creationId xmlns:a16="http://schemas.microsoft.com/office/drawing/2014/main" id="{57154AE4-EE6A-E2EB-0376-ECCBAB7E17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4" name="Freeform 51">
              <a:extLst>
                <a:ext uri="{FF2B5EF4-FFF2-40B4-BE49-F238E27FC236}">
                  <a16:creationId xmlns:a16="http://schemas.microsoft.com/office/drawing/2014/main" id="{913BFA83-CA1D-D686-B121-F3550B0BAE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5" name="Freeform 52">
              <a:extLst>
                <a:ext uri="{FF2B5EF4-FFF2-40B4-BE49-F238E27FC236}">
                  <a16:creationId xmlns:a16="http://schemas.microsoft.com/office/drawing/2014/main" id="{ADA07515-53EE-0230-EE0C-D2A617C4E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6" name="Freeform 53">
              <a:extLst>
                <a:ext uri="{FF2B5EF4-FFF2-40B4-BE49-F238E27FC236}">
                  <a16:creationId xmlns:a16="http://schemas.microsoft.com/office/drawing/2014/main" id="{C8298E09-99E3-AD3C-DEA5-A5AF20FA94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7" name="Freeform 54">
              <a:extLst>
                <a:ext uri="{FF2B5EF4-FFF2-40B4-BE49-F238E27FC236}">
                  <a16:creationId xmlns:a16="http://schemas.microsoft.com/office/drawing/2014/main" id="{AA57E49F-BEE8-FF80-960F-1CF5EDDE9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8" name="Freeform 55">
              <a:extLst>
                <a:ext uri="{FF2B5EF4-FFF2-40B4-BE49-F238E27FC236}">
                  <a16:creationId xmlns:a16="http://schemas.microsoft.com/office/drawing/2014/main" id="{79783CA4-C377-55A8-B963-2BF6567F2C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9" name="Freeform 56">
              <a:extLst>
                <a:ext uri="{FF2B5EF4-FFF2-40B4-BE49-F238E27FC236}">
                  <a16:creationId xmlns:a16="http://schemas.microsoft.com/office/drawing/2014/main" id="{3C7F571C-7495-03D1-8ECB-8D7803791E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0" name="Freeform 57">
              <a:extLst>
                <a:ext uri="{FF2B5EF4-FFF2-40B4-BE49-F238E27FC236}">
                  <a16:creationId xmlns:a16="http://schemas.microsoft.com/office/drawing/2014/main" id="{6BD161B5-72BC-6578-EDE0-4E2B38B459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1" name="Freeform 59">
              <a:extLst>
                <a:ext uri="{FF2B5EF4-FFF2-40B4-BE49-F238E27FC236}">
                  <a16:creationId xmlns:a16="http://schemas.microsoft.com/office/drawing/2014/main" id="{0D12069F-9220-D42D-9D76-4D4D38034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2" name="Freeform 60">
              <a:extLst>
                <a:ext uri="{FF2B5EF4-FFF2-40B4-BE49-F238E27FC236}">
                  <a16:creationId xmlns:a16="http://schemas.microsoft.com/office/drawing/2014/main" id="{527B9AD2-E9A6-562D-221C-C02A92D2DF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3" name="Freeform 61">
              <a:extLst>
                <a:ext uri="{FF2B5EF4-FFF2-40B4-BE49-F238E27FC236}">
                  <a16:creationId xmlns:a16="http://schemas.microsoft.com/office/drawing/2014/main" id="{8A2BB26F-BF19-4DD2-1D15-B41263F082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4" name="Freeform 5">
              <a:extLst>
                <a:ext uri="{FF2B5EF4-FFF2-40B4-BE49-F238E27FC236}">
                  <a16:creationId xmlns:a16="http://schemas.microsoft.com/office/drawing/2014/main" id="{270A1B63-3F99-567D-D923-A82C0BBE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5" name="Freeform 6">
              <a:extLst>
                <a:ext uri="{FF2B5EF4-FFF2-40B4-BE49-F238E27FC236}">
                  <a16:creationId xmlns:a16="http://schemas.microsoft.com/office/drawing/2014/main" id="{B14C4966-46B1-6FFB-A411-4FE5622054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6" name="Freeform 7">
              <a:extLst>
                <a:ext uri="{FF2B5EF4-FFF2-40B4-BE49-F238E27FC236}">
                  <a16:creationId xmlns:a16="http://schemas.microsoft.com/office/drawing/2014/main" id="{F0983360-E677-65FB-15D3-365B737CB1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8">
              <a:extLst>
                <a:ext uri="{FF2B5EF4-FFF2-40B4-BE49-F238E27FC236}">
                  <a16:creationId xmlns:a16="http://schemas.microsoft.com/office/drawing/2014/main" id="{78690138-64C5-99B6-EE22-3C2AE114F2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9">
              <a:extLst>
                <a:ext uri="{FF2B5EF4-FFF2-40B4-BE49-F238E27FC236}">
                  <a16:creationId xmlns:a16="http://schemas.microsoft.com/office/drawing/2014/main" id="{1F40CB79-85EC-C501-DCD6-55BC764E75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1">
              <a:extLst>
                <a:ext uri="{FF2B5EF4-FFF2-40B4-BE49-F238E27FC236}">
                  <a16:creationId xmlns:a16="http://schemas.microsoft.com/office/drawing/2014/main" id="{905549FB-6AF1-422C-FE0C-5D0D80EE20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2">
              <a:extLst>
                <a:ext uri="{FF2B5EF4-FFF2-40B4-BE49-F238E27FC236}">
                  <a16:creationId xmlns:a16="http://schemas.microsoft.com/office/drawing/2014/main" id="{A9C6785C-4685-B7E5-8D77-424C5130C9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13">
              <a:extLst>
                <a:ext uri="{FF2B5EF4-FFF2-40B4-BE49-F238E27FC236}">
                  <a16:creationId xmlns:a16="http://schemas.microsoft.com/office/drawing/2014/main" id="{A564CC5F-B68B-0442-3898-2ECA18CA45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14">
              <a:extLst>
                <a:ext uri="{FF2B5EF4-FFF2-40B4-BE49-F238E27FC236}">
                  <a16:creationId xmlns:a16="http://schemas.microsoft.com/office/drawing/2014/main" id="{24275AE5-51F4-80EF-9902-74B625B25B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16">
              <a:extLst>
                <a:ext uri="{FF2B5EF4-FFF2-40B4-BE49-F238E27FC236}">
                  <a16:creationId xmlns:a16="http://schemas.microsoft.com/office/drawing/2014/main" id="{C6B518CF-DB5E-D883-A321-5CB8C24C5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17">
              <a:extLst>
                <a:ext uri="{FF2B5EF4-FFF2-40B4-BE49-F238E27FC236}">
                  <a16:creationId xmlns:a16="http://schemas.microsoft.com/office/drawing/2014/main" id="{F32991C4-F202-05BA-30DB-AFDB7733A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1">
              <a:extLst>
                <a:ext uri="{FF2B5EF4-FFF2-40B4-BE49-F238E27FC236}">
                  <a16:creationId xmlns:a16="http://schemas.microsoft.com/office/drawing/2014/main" id="{2C775D6B-6C9F-2B46-198F-38A3F7EA70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5">
              <a:extLst>
                <a:ext uri="{FF2B5EF4-FFF2-40B4-BE49-F238E27FC236}">
                  <a16:creationId xmlns:a16="http://schemas.microsoft.com/office/drawing/2014/main" id="{BAAEDC27-630B-FB8F-BAFF-86EAB3A61D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29">
              <a:extLst>
                <a:ext uri="{FF2B5EF4-FFF2-40B4-BE49-F238E27FC236}">
                  <a16:creationId xmlns:a16="http://schemas.microsoft.com/office/drawing/2014/main" id="{8A37A21E-AD22-876F-034C-1814728084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31">
              <a:extLst>
                <a:ext uri="{FF2B5EF4-FFF2-40B4-BE49-F238E27FC236}">
                  <a16:creationId xmlns:a16="http://schemas.microsoft.com/office/drawing/2014/main" id="{BC1F009F-480E-5ABB-4E05-218776A2B4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32">
              <a:extLst>
                <a:ext uri="{FF2B5EF4-FFF2-40B4-BE49-F238E27FC236}">
                  <a16:creationId xmlns:a16="http://schemas.microsoft.com/office/drawing/2014/main" id="{80E41D80-A3FC-0321-F271-D80587805D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33">
              <a:extLst>
                <a:ext uri="{FF2B5EF4-FFF2-40B4-BE49-F238E27FC236}">
                  <a16:creationId xmlns:a16="http://schemas.microsoft.com/office/drawing/2014/main" id="{939BE17E-9991-1D31-0813-233D0E7CE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34">
              <a:extLst>
                <a:ext uri="{FF2B5EF4-FFF2-40B4-BE49-F238E27FC236}">
                  <a16:creationId xmlns:a16="http://schemas.microsoft.com/office/drawing/2014/main" id="{98C28E1B-0B51-C55A-09FC-8EAAD6B701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35">
              <a:extLst>
                <a:ext uri="{FF2B5EF4-FFF2-40B4-BE49-F238E27FC236}">
                  <a16:creationId xmlns:a16="http://schemas.microsoft.com/office/drawing/2014/main" id="{0F3EE1BF-157F-F0EA-C181-3232FC8A8F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36">
              <a:extLst>
                <a:ext uri="{FF2B5EF4-FFF2-40B4-BE49-F238E27FC236}">
                  <a16:creationId xmlns:a16="http://schemas.microsoft.com/office/drawing/2014/main" id="{ED6DA823-4015-B11A-178A-4950B3B03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37">
              <a:extLst>
                <a:ext uri="{FF2B5EF4-FFF2-40B4-BE49-F238E27FC236}">
                  <a16:creationId xmlns:a16="http://schemas.microsoft.com/office/drawing/2014/main" id="{95BCD008-C50C-3A7F-4C4D-CAFDD1BFD0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38">
              <a:extLst>
                <a:ext uri="{FF2B5EF4-FFF2-40B4-BE49-F238E27FC236}">
                  <a16:creationId xmlns:a16="http://schemas.microsoft.com/office/drawing/2014/main" id="{D2A17C95-91F6-FC9E-4FBB-766C37AC1A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0" name="Freeform 39">
              <a:extLst>
                <a:ext uri="{FF2B5EF4-FFF2-40B4-BE49-F238E27FC236}">
                  <a16:creationId xmlns:a16="http://schemas.microsoft.com/office/drawing/2014/main" id="{53498BDD-8720-DE35-A809-864AAB382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1" name="Freeform 40">
              <a:extLst>
                <a:ext uri="{FF2B5EF4-FFF2-40B4-BE49-F238E27FC236}">
                  <a16:creationId xmlns:a16="http://schemas.microsoft.com/office/drawing/2014/main" id="{2F5C0C21-DAFB-7338-3574-97FE822CD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2" name="Freeform 41">
              <a:extLst>
                <a:ext uri="{FF2B5EF4-FFF2-40B4-BE49-F238E27FC236}">
                  <a16:creationId xmlns:a16="http://schemas.microsoft.com/office/drawing/2014/main" id="{8F59A2BB-4C86-94C3-1212-A35644998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3" name="Freeform 42">
              <a:extLst>
                <a:ext uri="{FF2B5EF4-FFF2-40B4-BE49-F238E27FC236}">
                  <a16:creationId xmlns:a16="http://schemas.microsoft.com/office/drawing/2014/main" id="{DF99986A-696C-4EAC-4D73-C889FEA824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4" name="Freeform 44">
              <a:extLst>
                <a:ext uri="{FF2B5EF4-FFF2-40B4-BE49-F238E27FC236}">
                  <a16:creationId xmlns:a16="http://schemas.microsoft.com/office/drawing/2014/main" id="{0F171483-F47D-E150-D310-84A33D776B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5" name="Freeform 45">
              <a:extLst>
                <a:ext uri="{FF2B5EF4-FFF2-40B4-BE49-F238E27FC236}">
                  <a16:creationId xmlns:a16="http://schemas.microsoft.com/office/drawing/2014/main" id="{FB5445B4-F237-B956-249A-F9FEB32B5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6" name="Freeform 46">
              <a:extLst>
                <a:ext uri="{FF2B5EF4-FFF2-40B4-BE49-F238E27FC236}">
                  <a16:creationId xmlns:a16="http://schemas.microsoft.com/office/drawing/2014/main" id="{C6859ADF-FE26-A597-7016-BF4CE821B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7" name="Freeform 47">
              <a:extLst>
                <a:ext uri="{FF2B5EF4-FFF2-40B4-BE49-F238E27FC236}">
                  <a16:creationId xmlns:a16="http://schemas.microsoft.com/office/drawing/2014/main" id="{AEDBE4E9-1871-43D7-CF02-D2157FC5E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8" name="Freeform 48">
              <a:extLst>
                <a:ext uri="{FF2B5EF4-FFF2-40B4-BE49-F238E27FC236}">
                  <a16:creationId xmlns:a16="http://schemas.microsoft.com/office/drawing/2014/main" id="{D961B411-6D50-9E7B-B952-0DEFD9DA0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9" name="Freeform 49">
              <a:extLst>
                <a:ext uri="{FF2B5EF4-FFF2-40B4-BE49-F238E27FC236}">
                  <a16:creationId xmlns:a16="http://schemas.microsoft.com/office/drawing/2014/main" id="{8F554677-8B00-4925-EDB2-730D90A160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8">
              <a:extLst>
                <a:ext uri="{FF2B5EF4-FFF2-40B4-BE49-F238E27FC236}">
                  <a16:creationId xmlns:a16="http://schemas.microsoft.com/office/drawing/2014/main" id="{F56C1CFA-B0C8-B592-DD0F-24EF9D913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106">
              <a:extLst>
                <a:ext uri="{FF2B5EF4-FFF2-40B4-BE49-F238E27FC236}">
                  <a16:creationId xmlns:a16="http://schemas.microsoft.com/office/drawing/2014/main" id="{E30B1EE3-0A0A-2D70-DBAA-7297D544DA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577" name="Group 576">
            <a:extLst>
              <a:ext uri="{FF2B5EF4-FFF2-40B4-BE49-F238E27FC236}">
                <a16:creationId xmlns:a16="http://schemas.microsoft.com/office/drawing/2014/main" id="{037344A1-17D1-DF18-50DD-049392F697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578" name="Freeform 8">
              <a:extLst>
                <a:ext uri="{FF2B5EF4-FFF2-40B4-BE49-F238E27FC236}">
                  <a16:creationId xmlns:a16="http://schemas.microsoft.com/office/drawing/2014/main" id="{FA5F4B21-222B-52B6-8A6B-33DD659BA8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10">
              <a:extLst>
                <a:ext uri="{FF2B5EF4-FFF2-40B4-BE49-F238E27FC236}">
                  <a16:creationId xmlns:a16="http://schemas.microsoft.com/office/drawing/2014/main" id="{37BDA613-4A72-BB22-E63C-A6A98825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15">
              <a:extLst>
                <a:ext uri="{FF2B5EF4-FFF2-40B4-BE49-F238E27FC236}">
                  <a16:creationId xmlns:a16="http://schemas.microsoft.com/office/drawing/2014/main" id="{43523797-6BE0-A2A2-6F82-24A479495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18">
              <a:extLst>
                <a:ext uri="{FF2B5EF4-FFF2-40B4-BE49-F238E27FC236}">
                  <a16:creationId xmlns:a16="http://schemas.microsoft.com/office/drawing/2014/main" id="{92AEFEE2-671F-6AD3-CC86-B8E18CDD13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19">
              <a:extLst>
                <a:ext uri="{FF2B5EF4-FFF2-40B4-BE49-F238E27FC236}">
                  <a16:creationId xmlns:a16="http://schemas.microsoft.com/office/drawing/2014/main" id="{719CE38D-26DB-01FA-6402-80C209F0A0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20">
              <a:extLst>
                <a:ext uri="{FF2B5EF4-FFF2-40B4-BE49-F238E27FC236}">
                  <a16:creationId xmlns:a16="http://schemas.microsoft.com/office/drawing/2014/main" id="{0EA1FB54-CFE3-037F-B139-A628D1A020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22">
              <a:extLst>
                <a:ext uri="{FF2B5EF4-FFF2-40B4-BE49-F238E27FC236}">
                  <a16:creationId xmlns:a16="http://schemas.microsoft.com/office/drawing/2014/main" id="{E328D838-C75C-71F2-A2A9-3C8F2461B3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23">
              <a:extLst>
                <a:ext uri="{FF2B5EF4-FFF2-40B4-BE49-F238E27FC236}">
                  <a16:creationId xmlns:a16="http://schemas.microsoft.com/office/drawing/2014/main" id="{E0511204-EE41-FF92-2FD1-A035EC47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26">
              <a:extLst>
                <a:ext uri="{FF2B5EF4-FFF2-40B4-BE49-F238E27FC236}">
                  <a16:creationId xmlns:a16="http://schemas.microsoft.com/office/drawing/2014/main" id="{95692964-2464-CD54-B62D-8634B081C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27">
              <a:extLst>
                <a:ext uri="{FF2B5EF4-FFF2-40B4-BE49-F238E27FC236}">
                  <a16:creationId xmlns:a16="http://schemas.microsoft.com/office/drawing/2014/main" id="{6FA358FF-43AC-EBD4-D45A-741F7FA565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28">
              <a:extLst>
                <a:ext uri="{FF2B5EF4-FFF2-40B4-BE49-F238E27FC236}">
                  <a16:creationId xmlns:a16="http://schemas.microsoft.com/office/drawing/2014/main" id="{8747E4E9-BEEA-B2B0-D59F-CD570585B3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30">
              <a:extLst>
                <a:ext uri="{FF2B5EF4-FFF2-40B4-BE49-F238E27FC236}">
                  <a16:creationId xmlns:a16="http://schemas.microsoft.com/office/drawing/2014/main" id="{5FB6BFF6-4249-4C18-F25F-38F863FAC0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43">
              <a:extLst>
                <a:ext uri="{FF2B5EF4-FFF2-40B4-BE49-F238E27FC236}">
                  <a16:creationId xmlns:a16="http://schemas.microsoft.com/office/drawing/2014/main" id="{FC0EDB9B-ADE3-9D09-6B08-F4ED7E29E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51">
              <a:extLst>
                <a:ext uri="{FF2B5EF4-FFF2-40B4-BE49-F238E27FC236}">
                  <a16:creationId xmlns:a16="http://schemas.microsoft.com/office/drawing/2014/main" id="{3B229405-15BF-9CEA-0189-CCB887A342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52">
              <a:extLst>
                <a:ext uri="{FF2B5EF4-FFF2-40B4-BE49-F238E27FC236}">
                  <a16:creationId xmlns:a16="http://schemas.microsoft.com/office/drawing/2014/main" id="{E50869B4-A8BD-37E6-9FAE-226CDDE409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53">
              <a:extLst>
                <a:ext uri="{FF2B5EF4-FFF2-40B4-BE49-F238E27FC236}">
                  <a16:creationId xmlns:a16="http://schemas.microsoft.com/office/drawing/2014/main" id="{14875A80-64B4-9DB0-D2FC-60372FA7DE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54">
              <a:extLst>
                <a:ext uri="{FF2B5EF4-FFF2-40B4-BE49-F238E27FC236}">
                  <a16:creationId xmlns:a16="http://schemas.microsoft.com/office/drawing/2014/main" id="{5D95877D-A6D3-F625-F947-7E17E9AD9B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55">
              <a:extLst>
                <a:ext uri="{FF2B5EF4-FFF2-40B4-BE49-F238E27FC236}">
                  <a16:creationId xmlns:a16="http://schemas.microsoft.com/office/drawing/2014/main" id="{FA77C993-DACF-86CB-8487-836B6205E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56">
              <a:extLst>
                <a:ext uri="{FF2B5EF4-FFF2-40B4-BE49-F238E27FC236}">
                  <a16:creationId xmlns:a16="http://schemas.microsoft.com/office/drawing/2014/main" id="{5D610880-A35B-13DD-4053-D73255DD17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57">
              <a:extLst>
                <a:ext uri="{FF2B5EF4-FFF2-40B4-BE49-F238E27FC236}">
                  <a16:creationId xmlns:a16="http://schemas.microsoft.com/office/drawing/2014/main" id="{3B0AE828-053D-3FF8-E21D-4EA0313D42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59">
              <a:extLst>
                <a:ext uri="{FF2B5EF4-FFF2-40B4-BE49-F238E27FC236}">
                  <a16:creationId xmlns:a16="http://schemas.microsoft.com/office/drawing/2014/main" id="{FFD808BC-2353-33FA-1A6E-CF67B50772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60">
              <a:extLst>
                <a:ext uri="{FF2B5EF4-FFF2-40B4-BE49-F238E27FC236}">
                  <a16:creationId xmlns:a16="http://schemas.microsoft.com/office/drawing/2014/main" id="{EFB53EE9-1FB5-5315-AAEA-314C8848E3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61">
              <a:extLst>
                <a:ext uri="{FF2B5EF4-FFF2-40B4-BE49-F238E27FC236}">
                  <a16:creationId xmlns:a16="http://schemas.microsoft.com/office/drawing/2014/main" id="{115A1D14-31CB-8639-295A-36CC8A56B0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5">
              <a:extLst>
                <a:ext uri="{FF2B5EF4-FFF2-40B4-BE49-F238E27FC236}">
                  <a16:creationId xmlns:a16="http://schemas.microsoft.com/office/drawing/2014/main" id="{67245E2D-52C8-E6C9-DB9D-3057FAC2D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6">
              <a:extLst>
                <a:ext uri="{FF2B5EF4-FFF2-40B4-BE49-F238E27FC236}">
                  <a16:creationId xmlns:a16="http://schemas.microsoft.com/office/drawing/2014/main" id="{DCF8BA2C-55DD-A3F1-501F-248485406D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7">
              <a:extLst>
                <a:ext uri="{FF2B5EF4-FFF2-40B4-BE49-F238E27FC236}">
                  <a16:creationId xmlns:a16="http://schemas.microsoft.com/office/drawing/2014/main" id="{D752B119-95F3-2E8E-31BF-ECA5CFAA66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8">
              <a:extLst>
                <a:ext uri="{FF2B5EF4-FFF2-40B4-BE49-F238E27FC236}">
                  <a16:creationId xmlns:a16="http://schemas.microsoft.com/office/drawing/2014/main" id="{6780F71C-6B22-47EE-2B4B-3ECBAB96A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9">
              <a:extLst>
                <a:ext uri="{FF2B5EF4-FFF2-40B4-BE49-F238E27FC236}">
                  <a16:creationId xmlns:a16="http://schemas.microsoft.com/office/drawing/2014/main" id="{F94FD10D-84A1-38B9-7DCE-CBD43D560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11">
              <a:extLst>
                <a:ext uri="{FF2B5EF4-FFF2-40B4-BE49-F238E27FC236}">
                  <a16:creationId xmlns:a16="http://schemas.microsoft.com/office/drawing/2014/main" id="{4BBCD1FC-B557-FE53-1F47-3B3A148057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12">
              <a:extLst>
                <a:ext uri="{FF2B5EF4-FFF2-40B4-BE49-F238E27FC236}">
                  <a16:creationId xmlns:a16="http://schemas.microsoft.com/office/drawing/2014/main" id="{CBB3FE62-566F-F61F-0B2A-D53D279803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13">
              <a:extLst>
                <a:ext uri="{FF2B5EF4-FFF2-40B4-BE49-F238E27FC236}">
                  <a16:creationId xmlns:a16="http://schemas.microsoft.com/office/drawing/2014/main" id="{48CD8A2E-E304-6D0D-998A-A45CA060CF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14">
              <a:extLst>
                <a:ext uri="{FF2B5EF4-FFF2-40B4-BE49-F238E27FC236}">
                  <a16:creationId xmlns:a16="http://schemas.microsoft.com/office/drawing/2014/main" id="{811FEA7B-9248-B48B-058E-DA4029DCC6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16">
              <a:extLst>
                <a:ext uri="{FF2B5EF4-FFF2-40B4-BE49-F238E27FC236}">
                  <a16:creationId xmlns:a16="http://schemas.microsoft.com/office/drawing/2014/main" id="{F92FF0BA-CF9D-CFBC-E97C-A7842E17E3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17">
              <a:extLst>
                <a:ext uri="{FF2B5EF4-FFF2-40B4-BE49-F238E27FC236}">
                  <a16:creationId xmlns:a16="http://schemas.microsoft.com/office/drawing/2014/main" id="{9AC9D580-B771-8666-01EF-94DF68BA7C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21">
              <a:extLst>
                <a:ext uri="{FF2B5EF4-FFF2-40B4-BE49-F238E27FC236}">
                  <a16:creationId xmlns:a16="http://schemas.microsoft.com/office/drawing/2014/main" id="{1AFE6BF7-C0B8-E426-16A3-F851334FE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3" name="Freeform 25">
              <a:extLst>
                <a:ext uri="{FF2B5EF4-FFF2-40B4-BE49-F238E27FC236}">
                  <a16:creationId xmlns:a16="http://schemas.microsoft.com/office/drawing/2014/main" id="{DD0AE5A4-0A8F-3D3E-31B9-72B2656AB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4" name="Freeform 29">
              <a:extLst>
                <a:ext uri="{FF2B5EF4-FFF2-40B4-BE49-F238E27FC236}">
                  <a16:creationId xmlns:a16="http://schemas.microsoft.com/office/drawing/2014/main" id="{A7B9084D-2063-6A3B-5E9B-98419C8D90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5" name="Freeform 31">
              <a:extLst>
                <a:ext uri="{FF2B5EF4-FFF2-40B4-BE49-F238E27FC236}">
                  <a16:creationId xmlns:a16="http://schemas.microsoft.com/office/drawing/2014/main" id="{B11935ED-9813-0525-231A-0729A66F30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6" name="Freeform 32">
              <a:extLst>
                <a:ext uri="{FF2B5EF4-FFF2-40B4-BE49-F238E27FC236}">
                  <a16:creationId xmlns:a16="http://schemas.microsoft.com/office/drawing/2014/main" id="{CDAED2C5-2BDD-0B9D-A33B-E339C9E1D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7" name="Freeform 33">
              <a:extLst>
                <a:ext uri="{FF2B5EF4-FFF2-40B4-BE49-F238E27FC236}">
                  <a16:creationId xmlns:a16="http://schemas.microsoft.com/office/drawing/2014/main" id="{A79953B7-DEC3-AD97-2AAB-A157F9491E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8" name="Freeform 34">
              <a:extLst>
                <a:ext uri="{FF2B5EF4-FFF2-40B4-BE49-F238E27FC236}">
                  <a16:creationId xmlns:a16="http://schemas.microsoft.com/office/drawing/2014/main" id="{B3511B46-1915-7F39-1F61-B1BFB68120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9" name="Freeform 35">
              <a:extLst>
                <a:ext uri="{FF2B5EF4-FFF2-40B4-BE49-F238E27FC236}">
                  <a16:creationId xmlns:a16="http://schemas.microsoft.com/office/drawing/2014/main" id="{A34ECDED-2619-F5EC-C764-834959364B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0" name="Freeform 36">
              <a:extLst>
                <a:ext uri="{FF2B5EF4-FFF2-40B4-BE49-F238E27FC236}">
                  <a16:creationId xmlns:a16="http://schemas.microsoft.com/office/drawing/2014/main" id="{CAD01641-D4D2-037F-2398-FF2FE40D78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1" name="Freeform 37">
              <a:extLst>
                <a:ext uri="{FF2B5EF4-FFF2-40B4-BE49-F238E27FC236}">
                  <a16:creationId xmlns:a16="http://schemas.microsoft.com/office/drawing/2014/main" id="{64C3BA83-EC74-653E-410E-9EFBBB84B0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2" name="Freeform 38">
              <a:extLst>
                <a:ext uri="{FF2B5EF4-FFF2-40B4-BE49-F238E27FC236}">
                  <a16:creationId xmlns:a16="http://schemas.microsoft.com/office/drawing/2014/main" id="{47572F57-C952-2D9C-5D4A-8B73C3652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3" name="Freeform 39">
              <a:extLst>
                <a:ext uri="{FF2B5EF4-FFF2-40B4-BE49-F238E27FC236}">
                  <a16:creationId xmlns:a16="http://schemas.microsoft.com/office/drawing/2014/main" id="{0F47469A-2FC8-A3E3-E0A1-0A3841CA34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4" name="Freeform 40">
              <a:extLst>
                <a:ext uri="{FF2B5EF4-FFF2-40B4-BE49-F238E27FC236}">
                  <a16:creationId xmlns:a16="http://schemas.microsoft.com/office/drawing/2014/main" id="{E1A7D19D-16D1-EDCC-2646-47EB7E17D9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5" name="Freeform 41">
              <a:extLst>
                <a:ext uri="{FF2B5EF4-FFF2-40B4-BE49-F238E27FC236}">
                  <a16:creationId xmlns:a16="http://schemas.microsoft.com/office/drawing/2014/main" id="{77D83122-8849-23CC-BE1C-A55C25F12C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6" name="Freeform 42">
              <a:extLst>
                <a:ext uri="{FF2B5EF4-FFF2-40B4-BE49-F238E27FC236}">
                  <a16:creationId xmlns:a16="http://schemas.microsoft.com/office/drawing/2014/main" id="{4C62060A-0FA8-A4DA-B862-BE048CA97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7" name="Freeform 44">
              <a:extLst>
                <a:ext uri="{FF2B5EF4-FFF2-40B4-BE49-F238E27FC236}">
                  <a16:creationId xmlns:a16="http://schemas.microsoft.com/office/drawing/2014/main" id="{6D389CF6-B7C0-C92C-52FC-4C203DA64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8" name="Freeform 45">
              <a:extLst>
                <a:ext uri="{FF2B5EF4-FFF2-40B4-BE49-F238E27FC236}">
                  <a16:creationId xmlns:a16="http://schemas.microsoft.com/office/drawing/2014/main" id="{5272A022-00D9-2215-8F64-C08C69FDFC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9" name="Freeform 46">
              <a:extLst>
                <a:ext uri="{FF2B5EF4-FFF2-40B4-BE49-F238E27FC236}">
                  <a16:creationId xmlns:a16="http://schemas.microsoft.com/office/drawing/2014/main" id="{57C55609-4BCB-7F8A-B901-2D786A08F8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0" name="Freeform 47">
              <a:extLst>
                <a:ext uri="{FF2B5EF4-FFF2-40B4-BE49-F238E27FC236}">
                  <a16:creationId xmlns:a16="http://schemas.microsoft.com/office/drawing/2014/main" id="{8DB0E6DD-27AB-9CF8-1AD6-506C7776F7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1" name="Freeform 48">
              <a:extLst>
                <a:ext uri="{FF2B5EF4-FFF2-40B4-BE49-F238E27FC236}">
                  <a16:creationId xmlns:a16="http://schemas.microsoft.com/office/drawing/2014/main" id="{5A195282-8DFF-FC3F-F5C6-493F6E4BBE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2" name="Freeform 49">
              <a:extLst>
                <a:ext uri="{FF2B5EF4-FFF2-40B4-BE49-F238E27FC236}">
                  <a16:creationId xmlns:a16="http://schemas.microsoft.com/office/drawing/2014/main" id="{0402B113-9F4F-A253-F205-0329F5D3FB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3" name="Freeform 8">
              <a:extLst>
                <a:ext uri="{FF2B5EF4-FFF2-40B4-BE49-F238E27FC236}">
                  <a16:creationId xmlns:a16="http://schemas.microsoft.com/office/drawing/2014/main" id="{AEE884FE-079C-B6A9-A483-0A4599253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4" name="Freeform 106">
              <a:extLst>
                <a:ext uri="{FF2B5EF4-FFF2-40B4-BE49-F238E27FC236}">
                  <a16:creationId xmlns:a16="http://schemas.microsoft.com/office/drawing/2014/main" id="{1CBD2369-DF1A-BB17-2496-026B43D238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36" name="Rectangle 635">
            <a:extLst>
              <a:ext uri="{FF2B5EF4-FFF2-40B4-BE49-F238E27FC236}">
                <a16:creationId xmlns:a16="http://schemas.microsoft.com/office/drawing/2014/main" id="{2051009F-9D64-6F69-FFF9-B91918C8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BB850B68-8F04-79E6-0185-585D05043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E350D2-0A0B-DF47-D92B-91F94916DAAC}"/>
              </a:ext>
            </a:extLst>
          </p:cNvPr>
          <p:cNvSpPr>
            <a:spLocks noGrp="1"/>
          </p:cNvSpPr>
          <p:nvPr>
            <p:ph type="title"/>
          </p:nvPr>
        </p:nvSpPr>
        <p:spPr>
          <a:xfrm>
            <a:off x="1797644" y="5284519"/>
            <a:ext cx="8595239" cy="1089950"/>
          </a:xfrm>
        </p:spPr>
        <p:txBody>
          <a:bodyPr vert="horz" lIns="91440" tIns="45720" rIns="91440" bIns="45720" rtlCol="0" anchor="b">
            <a:normAutofit/>
          </a:bodyPr>
          <a:lstStyle/>
          <a:p>
            <a:pPr algn="ctr"/>
            <a:r>
              <a:rPr lang="en-AU" sz="5400" dirty="0">
                <a:latin typeface="ADLaM Display" panose="02010000000000000000" pitchFamily="2" charset="0"/>
                <a:ea typeface="ADLaM Display" panose="02010000000000000000" pitchFamily="2" charset="0"/>
                <a:cs typeface="ADLaM Display" panose="02010000000000000000" pitchFamily="2" charset="0"/>
              </a:rPr>
              <a:t>Testing</a:t>
            </a:r>
            <a:endParaRPr lang="en-US" sz="5400"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640" name="Group 639">
            <a:extLst>
              <a:ext uri="{FF2B5EF4-FFF2-40B4-BE49-F238E27FC236}">
                <a16:creationId xmlns:a16="http://schemas.microsoft.com/office/drawing/2014/main" id="{7488D284-4EF6-C168-5D7D-9778C5E331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641" name="Freeform 6">
              <a:extLst>
                <a:ext uri="{FF2B5EF4-FFF2-40B4-BE49-F238E27FC236}">
                  <a16:creationId xmlns:a16="http://schemas.microsoft.com/office/drawing/2014/main" id="{18390757-FBA4-3199-024E-CB3AD3EE2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105">
              <a:extLst>
                <a:ext uri="{FF2B5EF4-FFF2-40B4-BE49-F238E27FC236}">
                  <a16:creationId xmlns:a16="http://schemas.microsoft.com/office/drawing/2014/main" id="{81A2424F-FE36-D148-39EE-20D7884EA9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106">
              <a:extLst>
                <a:ext uri="{FF2B5EF4-FFF2-40B4-BE49-F238E27FC236}">
                  <a16:creationId xmlns:a16="http://schemas.microsoft.com/office/drawing/2014/main" id="{5F338915-F138-A0B5-17DA-213CD82059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107">
              <a:extLst>
                <a:ext uri="{FF2B5EF4-FFF2-40B4-BE49-F238E27FC236}">
                  <a16:creationId xmlns:a16="http://schemas.microsoft.com/office/drawing/2014/main" id="{49C837AF-0EF9-517F-8B1D-7CB86CD16D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108">
              <a:extLst>
                <a:ext uri="{FF2B5EF4-FFF2-40B4-BE49-F238E27FC236}">
                  <a16:creationId xmlns:a16="http://schemas.microsoft.com/office/drawing/2014/main" id="{42E4A068-FD50-F208-DF74-50DF463AFF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109">
              <a:extLst>
                <a:ext uri="{FF2B5EF4-FFF2-40B4-BE49-F238E27FC236}">
                  <a16:creationId xmlns:a16="http://schemas.microsoft.com/office/drawing/2014/main" id="{E7B6309B-0281-A72F-FAC9-A5D36C7DFF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110">
              <a:extLst>
                <a:ext uri="{FF2B5EF4-FFF2-40B4-BE49-F238E27FC236}">
                  <a16:creationId xmlns:a16="http://schemas.microsoft.com/office/drawing/2014/main" id="{E5D0E7C1-1928-DC1C-8CC5-F79EF37478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111">
              <a:extLst>
                <a:ext uri="{FF2B5EF4-FFF2-40B4-BE49-F238E27FC236}">
                  <a16:creationId xmlns:a16="http://schemas.microsoft.com/office/drawing/2014/main" id="{CC6D72F4-2EC6-3E98-69D7-6B33D84950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112">
              <a:extLst>
                <a:ext uri="{FF2B5EF4-FFF2-40B4-BE49-F238E27FC236}">
                  <a16:creationId xmlns:a16="http://schemas.microsoft.com/office/drawing/2014/main" id="{59AAEC86-DEE2-C04E-441B-2B3E30E9B8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122">
              <a:extLst>
                <a:ext uri="{FF2B5EF4-FFF2-40B4-BE49-F238E27FC236}">
                  <a16:creationId xmlns:a16="http://schemas.microsoft.com/office/drawing/2014/main" id="{98ADD12F-87C6-F37F-34C6-123624E109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123">
              <a:extLst>
                <a:ext uri="{FF2B5EF4-FFF2-40B4-BE49-F238E27FC236}">
                  <a16:creationId xmlns:a16="http://schemas.microsoft.com/office/drawing/2014/main" id="{0A57AA9E-9F40-E336-644D-2DBA4F9F18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130">
              <a:extLst>
                <a:ext uri="{FF2B5EF4-FFF2-40B4-BE49-F238E27FC236}">
                  <a16:creationId xmlns:a16="http://schemas.microsoft.com/office/drawing/2014/main" id="{70BE6E7F-A26B-D451-40A3-8E2612372A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131">
              <a:extLst>
                <a:ext uri="{FF2B5EF4-FFF2-40B4-BE49-F238E27FC236}">
                  <a16:creationId xmlns:a16="http://schemas.microsoft.com/office/drawing/2014/main" id="{27280D07-3E6E-E13D-F877-BE1414A935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132">
              <a:extLst>
                <a:ext uri="{FF2B5EF4-FFF2-40B4-BE49-F238E27FC236}">
                  <a16:creationId xmlns:a16="http://schemas.microsoft.com/office/drawing/2014/main" id="{0A708D25-D064-558C-0992-C065B5BB13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134">
              <a:extLst>
                <a:ext uri="{FF2B5EF4-FFF2-40B4-BE49-F238E27FC236}">
                  <a16:creationId xmlns:a16="http://schemas.microsoft.com/office/drawing/2014/main" id="{FA9CF842-BA88-4051-21DE-B1437DCF7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135">
              <a:extLst>
                <a:ext uri="{FF2B5EF4-FFF2-40B4-BE49-F238E27FC236}">
                  <a16:creationId xmlns:a16="http://schemas.microsoft.com/office/drawing/2014/main" id="{FACF299B-EEF8-08D5-03D2-435D608848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141">
              <a:extLst>
                <a:ext uri="{FF2B5EF4-FFF2-40B4-BE49-F238E27FC236}">
                  <a16:creationId xmlns:a16="http://schemas.microsoft.com/office/drawing/2014/main" id="{3B83C8D0-2055-AD67-4BCC-85C77ADC10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91">
              <a:extLst>
                <a:ext uri="{FF2B5EF4-FFF2-40B4-BE49-F238E27FC236}">
                  <a16:creationId xmlns:a16="http://schemas.microsoft.com/office/drawing/2014/main" id="{D14E9ED0-42EE-4A6D-D980-F17930C6D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92">
              <a:extLst>
                <a:ext uri="{FF2B5EF4-FFF2-40B4-BE49-F238E27FC236}">
                  <a16:creationId xmlns:a16="http://schemas.microsoft.com/office/drawing/2014/main" id="{4F1B9583-1A9D-76E0-2B90-2F0FF14F27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93">
              <a:extLst>
                <a:ext uri="{FF2B5EF4-FFF2-40B4-BE49-F238E27FC236}">
                  <a16:creationId xmlns:a16="http://schemas.microsoft.com/office/drawing/2014/main" id="{294322CC-90E3-5B3E-482F-0A5A9B0504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94">
              <a:extLst>
                <a:ext uri="{FF2B5EF4-FFF2-40B4-BE49-F238E27FC236}">
                  <a16:creationId xmlns:a16="http://schemas.microsoft.com/office/drawing/2014/main" id="{FF05B714-C193-660D-BFA6-587C07AEB7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95">
              <a:extLst>
                <a:ext uri="{FF2B5EF4-FFF2-40B4-BE49-F238E27FC236}">
                  <a16:creationId xmlns:a16="http://schemas.microsoft.com/office/drawing/2014/main" id="{EC512EE1-431A-C627-8FD8-10CFD75030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96">
              <a:extLst>
                <a:ext uri="{FF2B5EF4-FFF2-40B4-BE49-F238E27FC236}">
                  <a16:creationId xmlns:a16="http://schemas.microsoft.com/office/drawing/2014/main" id="{8C2A9740-8FB3-313A-DFE5-30983A429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4" name="Freeform 97">
              <a:extLst>
                <a:ext uri="{FF2B5EF4-FFF2-40B4-BE49-F238E27FC236}">
                  <a16:creationId xmlns:a16="http://schemas.microsoft.com/office/drawing/2014/main" id="{BD391C61-9CB8-2450-55F1-20B3DF49FE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5" name="Freeform 98">
              <a:extLst>
                <a:ext uri="{FF2B5EF4-FFF2-40B4-BE49-F238E27FC236}">
                  <a16:creationId xmlns:a16="http://schemas.microsoft.com/office/drawing/2014/main" id="{0D812B49-21BF-16F0-3171-44A16A637E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99">
              <a:extLst>
                <a:ext uri="{FF2B5EF4-FFF2-40B4-BE49-F238E27FC236}">
                  <a16:creationId xmlns:a16="http://schemas.microsoft.com/office/drawing/2014/main" id="{2E7A9081-4F1F-65AE-28D0-5CCBE98A8A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00">
              <a:extLst>
                <a:ext uri="{FF2B5EF4-FFF2-40B4-BE49-F238E27FC236}">
                  <a16:creationId xmlns:a16="http://schemas.microsoft.com/office/drawing/2014/main" id="{7A53A2B2-2144-C4BB-D43C-1824AE494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01">
              <a:extLst>
                <a:ext uri="{FF2B5EF4-FFF2-40B4-BE49-F238E27FC236}">
                  <a16:creationId xmlns:a16="http://schemas.microsoft.com/office/drawing/2014/main" id="{2787A0D3-CA5B-8BFA-C5EC-DFA2C6017F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102">
              <a:extLst>
                <a:ext uri="{FF2B5EF4-FFF2-40B4-BE49-F238E27FC236}">
                  <a16:creationId xmlns:a16="http://schemas.microsoft.com/office/drawing/2014/main" id="{360AD775-5648-471B-851C-38222B6C84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103">
              <a:extLst>
                <a:ext uri="{FF2B5EF4-FFF2-40B4-BE49-F238E27FC236}">
                  <a16:creationId xmlns:a16="http://schemas.microsoft.com/office/drawing/2014/main" id="{FCEE04AA-D83B-4B19-EDC3-008EAEF12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104">
              <a:extLst>
                <a:ext uri="{FF2B5EF4-FFF2-40B4-BE49-F238E27FC236}">
                  <a16:creationId xmlns:a16="http://schemas.microsoft.com/office/drawing/2014/main" id="{4E29C278-64B4-AC9C-DB09-038A7B7B60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113">
              <a:extLst>
                <a:ext uri="{FF2B5EF4-FFF2-40B4-BE49-F238E27FC236}">
                  <a16:creationId xmlns:a16="http://schemas.microsoft.com/office/drawing/2014/main" id="{C666D2B3-5F5D-02E7-5EE0-E86B6F6D6B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114">
              <a:extLst>
                <a:ext uri="{FF2B5EF4-FFF2-40B4-BE49-F238E27FC236}">
                  <a16:creationId xmlns:a16="http://schemas.microsoft.com/office/drawing/2014/main" id="{97C6F0BE-44D8-4A62-B1A2-E8D8295136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115">
              <a:extLst>
                <a:ext uri="{FF2B5EF4-FFF2-40B4-BE49-F238E27FC236}">
                  <a16:creationId xmlns:a16="http://schemas.microsoft.com/office/drawing/2014/main" id="{BB291A23-48A7-6B98-1E57-D183C1FCCB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117">
              <a:extLst>
                <a:ext uri="{FF2B5EF4-FFF2-40B4-BE49-F238E27FC236}">
                  <a16:creationId xmlns:a16="http://schemas.microsoft.com/office/drawing/2014/main" id="{A5DE78D7-F863-D627-4788-4D927D1E0F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18">
              <a:extLst>
                <a:ext uri="{FF2B5EF4-FFF2-40B4-BE49-F238E27FC236}">
                  <a16:creationId xmlns:a16="http://schemas.microsoft.com/office/drawing/2014/main" id="{0AB6B081-851C-243C-5320-4D114ED5A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119">
              <a:extLst>
                <a:ext uri="{FF2B5EF4-FFF2-40B4-BE49-F238E27FC236}">
                  <a16:creationId xmlns:a16="http://schemas.microsoft.com/office/drawing/2014/main" id="{92C0B9D9-ECCC-C96E-AE61-4DE106019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120">
              <a:extLst>
                <a:ext uri="{FF2B5EF4-FFF2-40B4-BE49-F238E27FC236}">
                  <a16:creationId xmlns:a16="http://schemas.microsoft.com/office/drawing/2014/main" id="{194E3D13-A8AA-D5EB-392B-8DD1C7D2F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9" name="Freeform 121">
              <a:extLst>
                <a:ext uri="{FF2B5EF4-FFF2-40B4-BE49-F238E27FC236}">
                  <a16:creationId xmlns:a16="http://schemas.microsoft.com/office/drawing/2014/main" id="{ACCFD53C-D54F-3911-F608-1570C6BB5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0" name="Freeform 125">
              <a:extLst>
                <a:ext uri="{FF2B5EF4-FFF2-40B4-BE49-F238E27FC236}">
                  <a16:creationId xmlns:a16="http://schemas.microsoft.com/office/drawing/2014/main" id="{9052840F-DC26-A45E-653D-FEF2710708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1" name="Freeform 126">
              <a:extLst>
                <a:ext uri="{FF2B5EF4-FFF2-40B4-BE49-F238E27FC236}">
                  <a16:creationId xmlns:a16="http://schemas.microsoft.com/office/drawing/2014/main" id="{A8E8BDDA-7B30-4B1E-D0B8-11EE1B01CE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2" name="Freeform 127">
              <a:extLst>
                <a:ext uri="{FF2B5EF4-FFF2-40B4-BE49-F238E27FC236}">
                  <a16:creationId xmlns:a16="http://schemas.microsoft.com/office/drawing/2014/main" id="{56B1C9AC-CE23-5B4D-ABA2-9782FF51D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3" name="Freeform 128">
              <a:extLst>
                <a:ext uri="{FF2B5EF4-FFF2-40B4-BE49-F238E27FC236}">
                  <a16:creationId xmlns:a16="http://schemas.microsoft.com/office/drawing/2014/main" id="{C6945244-C907-A69D-68CF-227CCFD5EC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4" name="Freeform 129">
              <a:extLst>
                <a:ext uri="{FF2B5EF4-FFF2-40B4-BE49-F238E27FC236}">
                  <a16:creationId xmlns:a16="http://schemas.microsoft.com/office/drawing/2014/main" id="{DB2CC621-63B6-43B0-5FD7-B569621A6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5" name="Freeform 133">
              <a:extLst>
                <a:ext uri="{FF2B5EF4-FFF2-40B4-BE49-F238E27FC236}">
                  <a16:creationId xmlns:a16="http://schemas.microsoft.com/office/drawing/2014/main" id="{7587B358-5F79-0B80-EFC6-230C2123B0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6" name="Freeform 136">
              <a:extLst>
                <a:ext uri="{FF2B5EF4-FFF2-40B4-BE49-F238E27FC236}">
                  <a16:creationId xmlns:a16="http://schemas.microsoft.com/office/drawing/2014/main" id="{0941DEED-E284-2BE3-005B-9974420BA1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7" name="Freeform 137">
              <a:extLst>
                <a:ext uri="{FF2B5EF4-FFF2-40B4-BE49-F238E27FC236}">
                  <a16:creationId xmlns:a16="http://schemas.microsoft.com/office/drawing/2014/main" id="{063B1C68-B800-74D6-BAB5-479DD2F3E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8" name="Freeform 138">
              <a:extLst>
                <a:ext uri="{FF2B5EF4-FFF2-40B4-BE49-F238E27FC236}">
                  <a16:creationId xmlns:a16="http://schemas.microsoft.com/office/drawing/2014/main" id="{7B1F9537-7AC1-F000-83CF-CD623F1C1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9" name="Freeform 139">
              <a:extLst>
                <a:ext uri="{FF2B5EF4-FFF2-40B4-BE49-F238E27FC236}">
                  <a16:creationId xmlns:a16="http://schemas.microsoft.com/office/drawing/2014/main" id="{B05A66A4-4657-8E41-B863-CDAB1CD8DB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0" name="Freeform 140">
              <a:extLst>
                <a:ext uri="{FF2B5EF4-FFF2-40B4-BE49-F238E27FC236}">
                  <a16:creationId xmlns:a16="http://schemas.microsoft.com/office/drawing/2014/main" id="{57E5A05F-579B-7902-E203-1D7E610F5A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1" name="Freeform 142">
              <a:extLst>
                <a:ext uri="{FF2B5EF4-FFF2-40B4-BE49-F238E27FC236}">
                  <a16:creationId xmlns:a16="http://schemas.microsoft.com/office/drawing/2014/main" id="{D0695FB0-81BD-A377-EA8E-F0F85023D6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2" name="Freeform 143">
              <a:extLst>
                <a:ext uri="{FF2B5EF4-FFF2-40B4-BE49-F238E27FC236}">
                  <a16:creationId xmlns:a16="http://schemas.microsoft.com/office/drawing/2014/main" id="{47DBC1A5-A22E-DA01-C19E-1F9F018FA6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3" name="Freeform 144">
              <a:extLst>
                <a:ext uri="{FF2B5EF4-FFF2-40B4-BE49-F238E27FC236}">
                  <a16:creationId xmlns:a16="http://schemas.microsoft.com/office/drawing/2014/main" id="{8C40B445-FBFE-BEB6-C913-805CE27CD3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145">
              <a:extLst>
                <a:ext uri="{FF2B5EF4-FFF2-40B4-BE49-F238E27FC236}">
                  <a16:creationId xmlns:a16="http://schemas.microsoft.com/office/drawing/2014/main" id="{CFA8368B-66A6-6D2B-A36E-AF93C9C27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5" name="Freeform 8">
              <a:extLst>
                <a:ext uri="{FF2B5EF4-FFF2-40B4-BE49-F238E27FC236}">
                  <a16:creationId xmlns:a16="http://schemas.microsoft.com/office/drawing/2014/main" id="{6ABF6200-6FCD-DACA-D09B-6DDAB7986F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6" name="Freeform 8">
              <a:extLst>
                <a:ext uri="{FF2B5EF4-FFF2-40B4-BE49-F238E27FC236}">
                  <a16:creationId xmlns:a16="http://schemas.microsoft.com/office/drawing/2014/main" id="{BEEB40A8-74D1-453A-5548-CF71C4671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7" name="Freeform 106">
              <a:extLst>
                <a:ext uri="{FF2B5EF4-FFF2-40B4-BE49-F238E27FC236}">
                  <a16:creationId xmlns:a16="http://schemas.microsoft.com/office/drawing/2014/main" id="{4A245037-4186-8426-9DC2-72C492944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8" name="Freeform 120">
              <a:extLst>
                <a:ext uri="{FF2B5EF4-FFF2-40B4-BE49-F238E27FC236}">
                  <a16:creationId xmlns:a16="http://schemas.microsoft.com/office/drawing/2014/main" id="{47BD3538-0E81-7911-59AC-5757B51B4B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9" name="Freeform 120">
              <a:extLst>
                <a:ext uri="{FF2B5EF4-FFF2-40B4-BE49-F238E27FC236}">
                  <a16:creationId xmlns:a16="http://schemas.microsoft.com/office/drawing/2014/main" id="{BBAA0D07-C053-04D7-5942-3B92A2DF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0" name="Freeform 125">
              <a:extLst>
                <a:ext uri="{FF2B5EF4-FFF2-40B4-BE49-F238E27FC236}">
                  <a16:creationId xmlns:a16="http://schemas.microsoft.com/office/drawing/2014/main" id="{786C2E94-2B67-44E5-6B3E-32200DF636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1" name="Freeform 137">
              <a:extLst>
                <a:ext uri="{FF2B5EF4-FFF2-40B4-BE49-F238E27FC236}">
                  <a16:creationId xmlns:a16="http://schemas.microsoft.com/office/drawing/2014/main" id="{19F54535-8B13-96E1-E115-0C08D8E76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2" name="Freeform 6">
              <a:extLst>
                <a:ext uri="{FF2B5EF4-FFF2-40B4-BE49-F238E27FC236}">
                  <a16:creationId xmlns:a16="http://schemas.microsoft.com/office/drawing/2014/main" id="{D42504F2-E0A0-3815-10AB-1E83E31C0B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3" name="Freeform 105">
              <a:extLst>
                <a:ext uri="{FF2B5EF4-FFF2-40B4-BE49-F238E27FC236}">
                  <a16:creationId xmlns:a16="http://schemas.microsoft.com/office/drawing/2014/main" id="{0D299C30-999A-C243-CE47-2916A0B60A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4" name="Freeform 106">
              <a:extLst>
                <a:ext uri="{FF2B5EF4-FFF2-40B4-BE49-F238E27FC236}">
                  <a16:creationId xmlns:a16="http://schemas.microsoft.com/office/drawing/2014/main" id="{71A60F68-82F4-BB61-83A5-E54658F0E9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5" name="Freeform 107">
              <a:extLst>
                <a:ext uri="{FF2B5EF4-FFF2-40B4-BE49-F238E27FC236}">
                  <a16:creationId xmlns:a16="http://schemas.microsoft.com/office/drawing/2014/main" id="{DCE48E34-8A36-19EF-B7FB-CD99C4D0D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6" name="Freeform 108">
              <a:extLst>
                <a:ext uri="{FF2B5EF4-FFF2-40B4-BE49-F238E27FC236}">
                  <a16:creationId xmlns:a16="http://schemas.microsoft.com/office/drawing/2014/main" id="{6C63253B-B1D6-642E-B8F0-6462D2E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7" name="Freeform 109">
              <a:extLst>
                <a:ext uri="{FF2B5EF4-FFF2-40B4-BE49-F238E27FC236}">
                  <a16:creationId xmlns:a16="http://schemas.microsoft.com/office/drawing/2014/main" id="{9CC13A90-7C48-9D89-1B8D-DE8D40A4F2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8" name="Freeform 110">
              <a:extLst>
                <a:ext uri="{FF2B5EF4-FFF2-40B4-BE49-F238E27FC236}">
                  <a16:creationId xmlns:a16="http://schemas.microsoft.com/office/drawing/2014/main" id="{3011668E-253A-DD3D-ACE1-23DB11F429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9" name="Freeform 111">
              <a:extLst>
                <a:ext uri="{FF2B5EF4-FFF2-40B4-BE49-F238E27FC236}">
                  <a16:creationId xmlns:a16="http://schemas.microsoft.com/office/drawing/2014/main" id="{68926D2E-7C20-1CD4-D56E-6BAB834574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0" name="Freeform 112">
              <a:extLst>
                <a:ext uri="{FF2B5EF4-FFF2-40B4-BE49-F238E27FC236}">
                  <a16:creationId xmlns:a16="http://schemas.microsoft.com/office/drawing/2014/main" id="{8CFDFA5C-E85D-5339-2140-0D0596944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1" name="Freeform 122">
              <a:extLst>
                <a:ext uri="{FF2B5EF4-FFF2-40B4-BE49-F238E27FC236}">
                  <a16:creationId xmlns:a16="http://schemas.microsoft.com/office/drawing/2014/main" id="{6844495F-8635-B069-1986-05B3F685A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2" name="Freeform 130">
              <a:extLst>
                <a:ext uri="{FF2B5EF4-FFF2-40B4-BE49-F238E27FC236}">
                  <a16:creationId xmlns:a16="http://schemas.microsoft.com/office/drawing/2014/main" id="{0A86BE6C-C4E7-2A74-9B85-F6E92FB79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3" name="Freeform 131">
              <a:extLst>
                <a:ext uri="{FF2B5EF4-FFF2-40B4-BE49-F238E27FC236}">
                  <a16:creationId xmlns:a16="http://schemas.microsoft.com/office/drawing/2014/main" id="{F0917095-B0C1-B414-327E-B60B18BA33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4" name="Freeform 132">
              <a:extLst>
                <a:ext uri="{FF2B5EF4-FFF2-40B4-BE49-F238E27FC236}">
                  <a16:creationId xmlns:a16="http://schemas.microsoft.com/office/drawing/2014/main" id="{65DD16AA-D76E-9FF1-93B7-D0952369C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5" name="Freeform 134">
              <a:extLst>
                <a:ext uri="{FF2B5EF4-FFF2-40B4-BE49-F238E27FC236}">
                  <a16:creationId xmlns:a16="http://schemas.microsoft.com/office/drawing/2014/main" id="{97206E30-B5C6-D29B-AC15-7DE4CC1310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135">
              <a:extLst>
                <a:ext uri="{FF2B5EF4-FFF2-40B4-BE49-F238E27FC236}">
                  <a16:creationId xmlns:a16="http://schemas.microsoft.com/office/drawing/2014/main" id="{E493DD40-3E0A-A1C8-D752-58673F3F6A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41">
              <a:extLst>
                <a:ext uri="{FF2B5EF4-FFF2-40B4-BE49-F238E27FC236}">
                  <a16:creationId xmlns:a16="http://schemas.microsoft.com/office/drawing/2014/main" id="{23F03A40-68A1-3203-957D-6333426070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8" name="Freeform 91">
              <a:extLst>
                <a:ext uri="{FF2B5EF4-FFF2-40B4-BE49-F238E27FC236}">
                  <a16:creationId xmlns:a16="http://schemas.microsoft.com/office/drawing/2014/main" id="{67521851-06E1-B0EE-3A2D-596EBD021B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9" name="Freeform 92">
              <a:extLst>
                <a:ext uri="{FF2B5EF4-FFF2-40B4-BE49-F238E27FC236}">
                  <a16:creationId xmlns:a16="http://schemas.microsoft.com/office/drawing/2014/main" id="{FEE4F0D0-9754-DB94-9BC5-005F7BF97D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0" name="Freeform 93">
              <a:extLst>
                <a:ext uri="{FF2B5EF4-FFF2-40B4-BE49-F238E27FC236}">
                  <a16:creationId xmlns:a16="http://schemas.microsoft.com/office/drawing/2014/main" id="{139DC7A2-6181-FC19-3D5A-F171E6A123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1" name="Freeform 94">
              <a:extLst>
                <a:ext uri="{FF2B5EF4-FFF2-40B4-BE49-F238E27FC236}">
                  <a16:creationId xmlns:a16="http://schemas.microsoft.com/office/drawing/2014/main" id="{02EBC883-54D5-D648-1605-16682626A0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2" name="Freeform 95">
              <a:extLst>
                <a:ext uri="{FF2B5EF4-FFF2-40B4-BE49-F238E27FC236}">
                  <a16:creationId xmlns:a16="http://schemas.microsoft.com/office/drawing/2014/main" id="{65E5FD66-A882-84C3-5EB6-DD606D5FD9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3" name="Freeform 96">
              <a:extLst>
                <a:ext uri="{FF2B5EF4-FFF2-40B4-BE49-F238E27FC236}">
                  <a16:creationId xmlns:a16="http://schemas.microsoft.com/office/drawing/2014/main" id="{5D271600-90E4-AFF6-89A1-CC957B069E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4" name="Freeform 97">
              <a:extLst>
                <a:ext uri="{FF2B5EF4-FFF2-40B4-BE49-F238E27FC236}">
                  <a16:creationId xmlns:a16="http://schemas.microsoft.com/office/drawing/2014/main" id="{0D420FA0-3AD1-A496-F4C4-A9F3D7F236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5" name="Freeform 98">
              <a:extLst>
                <a:ext uri="{FF2B5EF4-FFF2-40B4-BE49-F238E27FC236}">
                  <a16:creationId xmlns:a16="http://schemas.microsoft.com/office/drawing/2014/main" id="{CF4C098B-42ED-31E8-CA6A-E4A8B369F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6" name="Freeform 99">
              <a:extLst>
                <a:ext uri="{FF2B5EF4-FFF2-40B4-BE49-F238E27FC236}">
                  <a16:creationId xmlns:a16="http://schemas.microsoft.com/office/drawing/2014/main" id="{5DFCAB33-E8F2-1CF1-64D2-9304991ED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7" name="Freeform 100">
              <a:extLst>
                <a:ext uri="{FF2B5EF4-FFF2-40B4-BE49-F238E27FC236}">
                  <a16:creationId xmlns:a16="http://schemas.microsoft.com/office/drawing/2014/main" id="{1482D9EB-6A53-6D8B-DE46-13C45DD3A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101">
              <a:extLst>
                <a:ext uri="{FF2B5EF4-FFF2-40B4-BE49-F238E27FC236}">
                  <a16:creationId xmlns:a16="http://schemas.microsoft.com/office/drawing/2014/main" id="{509BC830-1D6B-EBD8-542A-5858B8648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9" name="Freeform 104">
              <a:extLst>
                <a:ext uri="{FF2B5EF4-FFF2-40B4-BE49-F238E27FC236}">
                  <a16:creationId xmlns:a16="http://schemas.microsoft.com/office/drawing/2014/main" id="{F3F4C594-ED2F-458A-EC49-0146550479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0" name="Freeform 113">
              <a:extLst>
                <a:ext uri="{FF2B5EF4-FFF2-40B4-BE49-F238E27FC236}">
                  <a16:creationId xmlns:a16="http://schemas.microsoft.com/office/drawing/2014/main" id="{75443657-0CB7-B2D9-CDCE-7140419595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1" name="Freeform 114">
              <a:extLst>
                <a:ext uri="{FF2B5EF4-FFF2-40B4-BE49-F238E27FC236}">
                  <a16:creationId xmlns:a16="http://schemas.microsoft.com/office/drawing/2014/main" id="{FFC233D5-13DD-7184-1E6E-D1E56F8CD4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2" name="Freeform 115">
              <a:extLst>
                <a:ext uri="{FF2B5EF4-FFF2-40B4-BE49-F238E27FC236}">
                  <a16:creationId xmlns:a16="http://schemas.microsoft.com/office/drawing/2014/main" id="{DB0549BC-6DBE-E6F0-EB0F-01FA5124BA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3" name="Freeform 120">
              <a:extLst>
                <a:ext uri="{FF2B5EF4-FFF2-40B4-BE49-F238E27FC236}">
                  <a16:creationId xmlns:a16="http://schemas.microsoft.com/office/drawing/2014/main" id="{78C0C33F-82A1-14F1-C5A6-E15BAD3AE3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4" name="Freeform 121">
              <a:extLst>
                <a:ext uri="{FF2B5EF4-FFF2-40B4-BE49-F238E27FC236}">
                  <a16:creationId xmlns:a16="http://schemas.microsoft.com/office/drawing/2014/main" id="{395CDF73-DB90-3ED0-B232-970C1FC389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125">
              <a:extLst>
                <a:ext uri="{FF2B5EF4-FFF2-40B4-BE49-F238E27FC236}">
                  <a16:creationId xmlns:a16="http://schemas.microsoft.com/office/drawing/2014/main" id="{652C70C9-F515-8B1A-AEA7-54B2BA4CD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6" name="Freeform 126">
              <a:extLst>
                <a:ext uri="{FF2B5EF4-FFF2-40B4-BE49-F238E27FC236}">
                  <a16:creationId xmlns:a16="http://schemas.microsoft.com/office/drawing/2014/main" id="{9ABAEFCD-DCC0-E1E2-7747-235F33A0BD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7" name="Freeform 127">
              <a:extLst>
                <a:ext uri="{FF2B5EF4-FFF2-40B4-BE49-F238E27FC236}">
                  <a16:creationId xmlns:a16="http://schemas.microsoft.com/office/drawing/2014/main" id="{43B6EFCA-80D6-AB9E-BA17-1C80512F0E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128">
              <a:extLst>
                <a:ext uri="{FF2B5EF4-FFF2-40B4-BE49-F238E27FC236}">
                  <a16:creationId xmlns:a16="http://schemas.microsoft.com/office/drawing/2014/main" id="{D1C6BEC0-E8AE-04DF-C484-6F1BB8DE7F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129">
              <a:extLst>
                <a:ext uri="{FF2B5EF4-FFF2-40B4-BE49-F238E27FC236}">
                  <a16:creationId xmlns:a16="http://schemas.microsoft.com/office/drawing/2014/main" id="{2CC7C04E-1279-71B5-699C-33C191B057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133">
              <a:extLst>
                <a:ext uri="{FF2B5EF4-FFF2-40B4-BE49-F238E27FC236}">
                  <a16:creationId xmlns:a16="http://schemas.microsoft.com/office/drawing/2014/main" id="{EFBAB705-6CB3-A765-0E5C-872774BD1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136">
              <a:extLst>
                <a:ext uri="{FF2B5EF4-FFF2-40B4-BE49-F238E27FC236}">
                  <a16:creationId xmlns:a16="http://schemas.microsoft.com/office/drawing/2014/main" id="{31DD6FF4-91DD-1525-8787-489F40EC78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137">
              <a:extLst>
                <a:ext uri="{FF2B5EF4-FFF2-40B4-BE49-F238E27FC236}">
                  <a16:creationId xmlns:a16="http://schemas.microsoft.com/office/drawing/2014/main" id="{4975BF01-8C98-DD04-F948-1A4FA4AB5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138">
              <a:extLst>
                <a:ext uri="{FF2B5EF4-FFF2-40B4-BE49-F238E27FC236}">
                  <a16:creationId xmlns:a16="http://schemas.microsoft.com/office/drawing/2014/main" id="{FDADF627-2CC3-FA60-F91C-63D24163C5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140">
              <a:extLst>
                <a:ext uri="{FF2B5EF4-FFF2-40B4-BE49-F238E27FC236}">
                  <a16:creationId xmlns:a16="http://schemas.microsoft.com/office/drawing/2014/main" id="{D4855D4A-171B-8E78-3DC7-586D2028FF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142">
              <a:extLst>
                <a:ext uri="{FF2B5EF4-FFF2-40B4-BE49-F238E27FC236}">
                  <a16:creationId xmlns:a16="http://schemas.microsoft.com/office/drawing/2014/main" id="{F7E66B71-1532-8400-9EBE-D8EFF27CCE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125">
              <a:extLst>
                <a:ext uri="{FF2B5EF4-FFF2-40B4-BE49-F238E27FC236}">
                  <a16:creationId xmlns:a16="http://schemas.microsoft.com/office/drawing/2014/main" id="{93A159A6-5582-4CD7-91DC-74BA8C7B3B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137">
              <a:extLst>
                <a:ext uri="{FF2B5EF4-FFF2-40B4-BE49-F238E27FC236}">
                  <a16:creationId xmlns:a16="http://schemas.microsoft.com/office/drawing/2014/main" id="{78DE14BA-AE58-3604-1391-8DC2F21A05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6AD93138-08F0-84DA-9755-4C6FAA97BFCB}"/>
              </a:ext>
            </a:extLst>
          </p:cNvPr>
          <p:cNvPicPr>
            <a:picLocks noChangeAspect="1"/>
          </p:cNvPicPr>
          <p:nvPr/>
        </p:nvPicPr>
        <p:blipFill>
          <a:blip r:embed="rId3"/>
          <a:stretch>
            <a:fillRect/>
          </a:stretch>
        </p:blipFill>
        <p:spPr>
          <a:xfrm>
            <a:off x="304437" y="1572786"/>
            <a:ext cx="5599527" cy="1767621"/>
          </a:xfrm>
          <a:prstGeom prst="rect">
            <a:avLst/>
          </a:prstGeom>
        </p:spPr>
      </p:pic>
      <p:pic>
        <p:nvPicPr>
          <p:cNvPr id="6" name="Picture 5">
            <a:extLst>
              <a:ext uri="{FF2B5EF4-FFF2-40B4-BE49-F238E27FC236}">
                <a16:creationId xmlns:a16="http://schemas.microsoft.com/office/drawing/2014/main" id="{E37117DF-B42B-61D0-A93D-4CB63095766C}"/>
              </a:ext>
            </a:extLst>
          </p:cNvPr>
          <p:cNvPicPr>
            <a:picLocks noChangeAspect="1"/>
          </p:cNvPicPr>
          <p:nvPr/>
        </p:nvPicPr>
        <p:blipFill>
          <a:blip r:embed="rId4"/>
          <a:stretch>
            <a:fillRect/>
          </a:stretch>
        </p:blipFill>
        <p:spPr>
          <a:xfrm>
            <a:off x="6928005" y="736370"/>
            <a:ext cx="4239217" cy="1228896"/>
          </a:xfrm>
          <a:prstGeom prst="rect">
            <a:avLst/>
          </a:prstGeom>
        </p:spPr>
      </p:pic>
      <p:pic>
        <p:nvPicPr>
          <p:cNvPr id="8" name="Picture 7">
            <a:extLst>
              <a:ext uri="{FF2B5EF4-FFF2-40B4-BE49-F238E27FC236}">
                <a16:creationId xmlns:a16="http://schemas.microsoft.com/office/drawing/2014/main" id="{8E9870ED-7E14-4867-78CC-096D5BF0C1C1}"/>
              </a:ext>
            </a:extLst>
          </p:cNvPr>
          <p:cNvPicPr>
            <a:picLocks noChangeAspect="1"/>
          </p:cNvPicPr>
          <p:nvPr/>
        </p:nvPicPr>
        <p:blipFill>
          <a:blip r:embed="rId5"/>
          <a:stretch>
            <a:fillRect/>
          </a:stretch>
        </p:blipFill>
        <p:spPr>
          <a:xfrm>
            <a:off x="6288038" y="2897432"/>
            <a:ext cx="5734850" cy="885949"/>
          </a:xfrm>
          <a:prstGeom prst="rect">
            <a:avLst/>
          </a:prstGeom>
        </p:spPr>
      </p:pic>
    </p:spTree>
    <p:extLst>
      <p:ext uri="{BB962C8B-B14F-4D97-AF65-F5344CB8AC3E}">
        <p14:creationId xmlns:p14="http://schemas.microsoft.com/office/powerpoint/2010/main" val="3307512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9773DD-95AF-2E8F-47A3-31A4BE3BC6D5}"/>
            </a:ext>
          </a:extLst>
        </p:cNvPr>
        <p:cNvGrpSpPr/>
        <p:nvPr/>
      </p:nvGrpSpPr>
      <p:grpSpPr>
        <a:xfrm>
          <a:off x="0" y="0"/>
          <a:ext cx="0" cy="0"/>
          <a:chOff x="0" y="0"/>
          <a:chExt cx="0" cy="0"/>
        </a:xfrm>
      </p:grpSpPr>
      <p:grpSp>
        <p:nvGrpSpPr>
          <p:cNvPr id="530" name="Group 529">
            <a:extLst>
              <a:ext uri="{FF2B5EF4-FFF2-40B4-BE49-F238E27FC236}">
                <a16:creationId xmlns:a16="http://schemas.microsoft.com/office/drawing/2014/main" id="{A6B06787-B4E5-B2A8-BF51-03E91CA379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31" name="Freeform 8">
              <a:extLst>
                <a:ext uri="{FF2B5EF4-FFF2-40B4-BE49-F238E27FC236}">
                  <a16:creationId xmlns:a16="http://schemas.microsoft.com/office/drawing/2014/main" id="{C71A35A8-61AB-38BB-CED9-6D94998845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2" name="Freeform 10">
              <a:extLst>
                <a:ext uri="{FF2B5EF4-FFF2-40B4-BE49-F238E27FC236}">
                  <a16:creationId xmlns:a16="http://schemas.microsoft.com/office/drawing/2014/main" id="{478B64E8-85C3-3DA0-98F4-AA308A5128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3" name="Freeform 15">
              <a:extLst>
                <a:ext uri="{FF2B5EF4-FFF2-40B4-BE49-F238E27FC236}">
                  <a16:creationId xmlns:a16="http://schemas.microsoft.com/office/drawing/2014/main" id="{94EEB945-2D47-025C-C792-828F8BE7BD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4" name="Freeform 18">
              <a:extLst>
                <a:ext uri="{FF2B5EF4-FFF2-40B4-BE49-F238E27FC236}">
                  <a16:creationId xmlns:a16="http://schemas.microsoft.com/office/drawing/2014/main" id="{0C11BA19-5B81-6EE8-3445-C0BA822570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5" name="Freeform 19">
              <a:extLst>
                <a:ext uri="{FF2B5EF4-FFF2-40B4-BE49-F238E27FC236}">
                  <a16:creationId xmlns:a16="http://schemas.microsoft.com/office/drawing/2014/main" id="{698F5BD7-A683-F857-AE96-6D6078BDDC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6" name="Freeform 20">
              <a:extLst>
                <a:ext uri="{FF2B5EF4-FFF2-40B4-BE49-F238E27FC236}">
                  <a16:creationId xmlns:a16="http://schemas.microsoft.com/office/drawing/2014/main" id="{5D657993-EA57-A98E-58C8-C6E6A748E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7" name="Freeform 22">
              <a:extLst>
                <a:ext uri="{FF2B5EF4-FFF2-40B4-BE49-F238E27FC236}">
                  <a16:creationId xmlns:a16="http://schemas.microsoft.com/office/drawing/2014/main" id="{AD974C6D-E0A8-F527-D212-0CC3D18AC3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8" name="Freeform 23">
              <a:extLst>
                <a:ext uri="{FF2B5EF4-FFF2-40B4-BE49-F238E27FC236}">
                  <a16:creationId xmlns:a16="http://schemas.microsoft.com/office/drawing/2014/main" id="{86308C94-1165-3CA3-69B8-6211C3D97E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9" name="Freeform 26">
              <a:extLst>
                <a:ext uri="{FF2B5EF4-FFF2-40B4-BE49-F238E27FC236}">
                  <a16:creationId xmlns:a16="http://schemas.microsoft.com/office/drawing/2014/main" id="{61B94ADB-4151-7509-147E-CDDE55C7AD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0" name="Freeform 27">
              <a:extLst>
                <a:ext uri="{FF2B5EF4-FFF2-40B4-BE49-F238E27FC236}">
                  <a16:creationId xmlns:a16="http://schemas.microsoft.com/office/drawing/2014/main" id="{32B768A5-F350-67B4-7A79-E8C30509E1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1" name="Freeform 28">
              <a:extLst>
                <a:ext uri="{FF2B5EF4-FFF2-40B4-BE49-F238E27FC236}">
                  <a16:creationId xmlns:a16="http://schemas.microsoft.com/office/drawing/2014/main" id="{11A482E9-7BC5-ABF9-AA3B-F72E990BD6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2" name="Freeform 30">
              <a:extLst>
                <a:ext uri="{FF2B5EF4-FFF2-40B4-BE49-F238E27FC236}">
                  <a16:creationId xmlns:a16="http://schemas.microsoft.com/office/drawing/2014/main" id="{6621B145-14CC-806C-A68C-15E0F981D7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3" name="Freeform 43">
              <a:extLst>
                <a:ext uri="{FF2B5EF4-FFF2-40B4-BE49-F238E27FC236}">
                  <a16:creationId xmlns:a16="http://schemas.microsoft.com/office/drawing/2014/main" id="{E57139CE-AECE-6494-9C40-8D5C8D0E30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4" name="Freeform 51">
              <a:extLst>
                <a:ext uri="{FF2B5EF4-FFF2-40B4-BE49-F238E27FC236}">
                  <a16:creationId xmlns:a16="http://schemas.microsoft.com/office/drawing/2014/main" id="{4F7EA19A-EFAF-08C9-2BCD-6059AB0DB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5" name="Freeform 52">
              <a:extLst>
                <a:ext uri="{FF2B5EF4-FFF2-40B4-BE49-F238E27FC236}">
                  <a16:creationId xmlns:a16="http://schemas.microsoft.com/office/drawing/2014/main" id="{8B17F810-4136-BE0E-320E-A0E35E8D55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6" name="Freeform 53">
              <a:extLst>
                <a:ext uri="{FF2B5EF4-FFF2-40B4-BE49-F238E27FC236}">
                  <a16:creationId xmlns:a16="http://schemas.microsoft.com/office/drawing/2014/main" id="{A2BE70FF-4585-4EC2-B684-9DC2EAACD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7" name="Freeform 54">
              <a:extLst>
                <a:ext uri="{FF2B5EF4-FFF2-40B4-BE49-F238E27FC236}">
                  <a16:creationId xmlns:a16="http://schemas.microsoft.com/office/drawing/2014/main" id="{43241927-78AD-3B2C-E150-506279831C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8" name="Freeform 55">
              <a:extLst>
                <a:ext uri="{FF2B5EF4-FFF2-40B4-BE49-F238E27FC236}">
                  <a16:creationId xmlns:a16="http://schemas.microsoft.com/office/drawing/2014/main" id="{1F8E6570-C688-1536-3D80-67E57CE58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9" name="Freeform 56">
              <a:extLst>
                <a:ext uri="{FF2B5EF4-FFF2-40B4-BE49-F238E27FC236}">
                  <a16:creationId xmlns:a16="http://schemas.microsoft.com/office/drawing/2014/main" id="{C0B5BDA9-4C91-30B9-323C-BA3515CB76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0" name="Freeform 57">
              <a:extLst>
                <a:ext uri="{FF2B5EF4-FFF2-40B4-BE49-F238E27FC236}">
                  <a16:creationId xmlns:a16="http://schemas.microsoft.com/office/drawing/2014/main" id="{2C1468EE-CC0B-ABAB-4748-0896E3DD05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1" name="Freeform 59">
              <a:extLst>
                <a:ext uri="{FF2B5EF4-FFF2-40B4-BE49-F238E27FC236}">
                  <a16:creationId xmlns:a16="http://schemas.microsoft.com/office/drawing/2014/main" id="{2F54299E-2C36-603F-57A0-694E95CF0C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2" name="Freeform 60">
              <a:extLst>
                <a:ext uri="{FF2B5EF4-FFF2-40B4-BE49-F238E27FC236}">
                  <a16:creationId xmlns:a16="http://schemas.microsoft.com/office/drawing/2014/main" id="{E8E51A95-8245-9F39-E4BD-2771811E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3" name="Freeform 61">
              <a:extLst>
                <a:ext uri="{FF2B5EF4-FFF2-40B4-BE49-F238E27FC236}">
                  <a16:creationId xmlns:a16="http://schemas.microsoft.com/office/drawing/2014/main" id="{A9C144B0-7920-C85D-A059-21BB67029D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4" name="Freeform 5">
              <a:extLst>
                <a:ext uri="{FF2B5EF4-FFF2-40B4-BE49-F238E27FC236}">
                  <a16:creationId xmlns:a16="http://schemas.microsoft.com/office/drawing/2014/main" id="{05EFA2D4-C517-AD49-39D5-60C5069B4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5" name="Freeform 6">
              <a:extLst>
                <a:ext uri="{FF2B5EF4-FFF2-40B4-BE49-F238E27FC236}">
                  <a16:creationId xmlns:a16="http://schemas.microsoft.com/office/drawing/2014/main" id="{03E2348F-8132-AF1A-7767-34EB471B55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6" name="Freeform 7">
              <a:extLst>
                <a:ext uri="{FF2B5EF4-FFF2-40B4-BE49-F238E27FC236}">
                  <a16:creationId xmlns:a16="http://schemas.microsoft.com/office/drawing/2014/main" id="{84EBDE4D-DA2A-1A78-269E-4356CF166F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8">
              <a:extLst>
                <a:ext uri="{FF2B5EF4-FFF2-40B4-BE49-F238E27FC236}">
                  <a16:creationId xmlns:a16="http://schemas.microsoft.com/office/drawing/2014/main" id="{16EC876A-FF70-DBF1-D288-7952C4594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9">
              <a:extLst>
                <a:ext uri="{FF2B5EF4-FFF2-40B4-BE49-F238E27FC236}">
                  <a16:creationId xmlns:a16="http://schemas.microsoft.com/office/drawing/2014/main" id="{DF77CF8F-F2B3-5625-AE01-F23F27104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1">
              <a:extLst>
                <a:ext uri="{FF2B5EF4-FFF2-40B4-BE49-F238E27FC236}">
                  <a16:creationId xmlns:a16="http://schemas.microsoft.com/office/drawing/2014/main" id="{5E98E34C-B08E-8792-6E95-B7B3DC9CCC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2">
              <a:extLst>
                <a:ext uri="{FF2B5EF4-FFF2-40B4-BE49-F238E27FC236}">
                  <a16:creationId xmlns:a16="http://schemas.microsoft.com/office/drawing/2014/main" id="{A638AD7B-D985-EBDA-3058-E75B0C8B0A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13">
              <a:extLst>
                <a:ext uri="{FF2B5EF4-FFF2-40B4-BE49-F238E27FC236}">
                  <a16:creationId xmlns:a16="http://schemas.microsoft.com/office/drawing/2014/main" id="{EE649F54-8DD2-D39A-6A73-FB285D06F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14">
              <a:extLst>
                <a:ext uri="{FF2B5EF4-FFF2-40B4-BE49-F238E27FC236}">
                  <a16:creationId xmlns:a16="http://schemas.microsoft.com/office/drawing/2014/main" id="{5EC7168B-0272-0126-9F30-75FBDC4B93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16">
              <a:extLst>
                <a:ext uri="{FF2B5EF4-FFF2-40B4-BE49-F238E27FC236}">
                  <a16:creationId xmlns:a16="http://schemas.microsoft.com/office/drawing/2014/main" id="{8F272EB5-7DD1-9306-972C-1F36C61DB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17">
              <a:extLst>
                <a:ext uri="{FF2B5EF4-FFF2-40B4-BE49-F238E27FC236}">
                  <a16:creationId xmlns:a16="http://schemas.microsoft.com/office/drawing/2014/main" id="{701D0CFD-D219-6DD4-299E-00B950D6E6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1">
              <a:extLst>
                <a:ext uri="{FF2B5EF4-FFF2-40B4-BE49-F238E27FC236}">
                  <a16:creationId xmlns:a16="http://schemas.microsoft.com/office/drawing/2014/main" id="{4FE52D88-A53E-90E4-1B29-2EA655232E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5">
              <a:extLst>
                <a:ext uri="{FF2B5EF4-FFF2-40B4-BE49-F238E27FC236}">
                  <a16:creationId xmlns:a16="http://schemas.microsoft.com/office/drawing/2014/main" id="{847BE254-83C6-E4DF-29CF-6F8A10CFCA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29">
              <a:extLst>
                <a:ext uri="{FF2B5EF4-FFF2-40B4-BE49-F238E27FC236}">
                  <a16:creationId xmlns:a16="http://schemas.microsoft.com/office/drawing/2014/main" id="{B0DCCA64-8BCF-09BC-6AFF-5C0BCE4BF9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31">
              <a:extLst>
                <a:ext uri="{FF2B5EF4-FFF2-40B4-BE49-F238E27FC236}">
                  <a16:creationId xmlns:a16="http://schemas.microsoft.com/office/drawing/2014/main" id="{6C9C958B-457E-CB2C-9E8A-96E46E2CCC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32">
              <a:extLst>
                <a:ext uri="{FF2B5EF4-FFF2-40B4-BE49-F238E27FC236}">
                  <a16:creationId xmlns:a16="http://schemas.microsoft.com/office/drawing/2014/main" id="{7071880D-C78F-8DA2-B8DD-9C74D57A69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33">
              <a:extLst>
                <a:ext uri="{FF2B5EF4-FFF2-40B4-BE49-F238E27FC236}">
                  <a16:creationId xmlns:a16="http://schemas.microsoft.com/office/drawing/2014/main" id="{4B397E1F-E9DE-20AE-A2FA-1BA1D883B8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34">
              <a:extLst>
                <a:ext uri="{FF2B5EF4-FFF2-40B4-BE49-F238E27FC236}">
                  <a16:creationId xmlns:a16="http://schemas.microsoft.com/office/drawing/2014/main" id="{91D53EB2-A4A1-3A6F-E123-C24D20E51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35">
              <a:extLst>
                <a:ext uri="{FF2B5EF4-FFF2-40B4-BE49-F238E27FC236}">
                  <a16:creationId xmlns:a16="http://schemas.microsoft.com/office/drawing/2014/main" id="{AFECCE03-80F3-5E17-4F26-5921C2DBF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36">
              <a:extLst>
                <a:ext uri="{FF2B5EF4-FFF2-40B4-BE49-F238E27FC236}">
                  <a16:creationId xmlns:a16="http://schemas.microsoft.com/office/drawing/2014/main" id="{16CF01D2-4CEA-C2E1-173D-ED369445F8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37">
              <a:extLst>
                <a:ext uri="{FF2B5EF4-FFF2-40B4-BE49-F238E27FC236}">
                  <a16:creationId xmlns:a16="http://schemas.microsoft.com/office/drawing/2014/main" id="{6DFC39E7-5269-8D6C-523C-92ED2D72E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38">
              <a:extLst>
                <a:ext uri="{FF2B5EF4-FFF2-40B4-BE49-F238E27FC236}">
                  <a16:creationId xmlns:a16="http://schemas.microsoft.com/office/drawing/2014/main" id="{5B11B740-95CB-C807-6877-0F9D733FA8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0" name="Freeform 39">
              <a:extLst>
                <a:ext uri="{FF2B5EF4-FFF2-40B4-BE49-F238E27FC236}">
                  <a16:creationId xmlns:a16="http://schemas.microsoft.com/office/drawing/2014/main" id="{FF6E8A7D-24FC-D5DF-2722-5BBB2537C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1" name="Freeform 40">
              <a:extLst>
                <a:ext uri="{FF2B5EF4-FFF2-40B4-BE49-F238E27FC236}">
                  <a16:creationId xmlns:a16="http://schemas.microsoft.com/office/drawing/2014/main" id="{C0C8FB7B-5EFC-95F6-B525-2332E25B5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2" name="Freeform 41">
              <a:extLst>
                <a:ext uri="{FF2B5EF4-FFF2-40B4-BE49-F238E27FC236}">
                  <a16:creationId xmlns:a16="http://schemas.microsoft.com/office/drawing/2014/main" id="{FC3AD60D-39AD-D1A3-396A-2CF119FDE7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3" name="Freeform 42">
              <a:extLst>
                <a:ext uri="{FF2B5EF4-FFF2-40B4-BE49-F238E27FC236}">
                  <a16:creationId xmlns:a16="http://schemas.microsoft.com/office/drawing/2014/main" id="{D8DAF11C-2152-0815-7AD1-E1F67723FB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4" name="Freeform 44">
              <a:extLst>
                <a:ext uri="{FF2B5EF4-FFF2-40B4-BE49-F238E27FC236}">
                  <a16:creationId xmlns:a16="http://schemas.microsoft.com/office/drawing/2014/main" id="{B9B12575-884B-1E01-5730-8778524BF9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5" name="Freeform 45">
              <a:extLst>
                <a:ext uri="{FF2B5EF4-FFF2-40B4-BE49-F238E27FC236}">
                  <a16:creationId xmlns:a16="http://schemas.microsoft.com/office/drawing/2014/main" id="{2CAEB638-C87B-2894-C278-64D817E14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6" name="Freeform 46">
              <a:extLst>
                <a:ext uri="{FF2B5EF4-FFF2-40B4-BE49-F238E27FC236}">
                  <a16:creationId xmlns:a16="http://schemas.microsoft.com/office/drawing/2014/main" id="{C2E3E587-99FF-09D7-E297-B0F59968AF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7" name="Freeform 47">
              <a:extLst>
                <a:ext uri="{FF2B5EF4-FFF2-40B4-BE49-F238E27FC236}">
                  <a16:creationId xmlns:a16="http://schemas.microsoft.com/office/drawing/2014/main" id="{FEBD506D-17C4-9BCB-CF6B-DA8F45214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8" name="Freeform 48">
              <a:extLst>
                <a:ext uri="{FF2B5EF4-FFF2-40B4-BE49-F238E27FC236}">
                  <a16:creationId xmlns:a16="http://schemas.microsoft.com/office/drawing/2014/main" id="{540156E3-7422-CF4B-257D-4454698D20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9" name="Freeform 49">
              <a:extLst>
                <a:ext uri="{FF2B5EF4-FFF2-40B4-BE49-F238E27FC236}">
                  <a16:creationId xmlns:a16="http://schemas.microsoft.com/office/drawing/2014/main" id="{CBB8068E-774A-432A-14A1-B8098FAAE1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8">
              <a:extLst>
                <a:ext uri="{FF2B5EF4-FFF2-40B4-BE49-F238E27FC236}">
                  <a16:creationId xmlns:a16="http://schemas.microsoft.com/office/drawing/2014/main" id="{EA02828D-8AF4-62FF-5C84-C8DB48F40E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106">
              <a:extLst>
                <a:ext uri="{FF2B5EF4-FFF2-40B4-BE49-F238E27FC236}">
                  <a16:creationId xmlns:a16="http://schemas.microsoft.com/office/drawing/2014/main" id="{75328264-1858-9C31-3A9F-DC27115E5B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577" name="Group 576">
            <a:extLst>
              <a:ext uri="{FF2B5EF4-FFF2-40B4-BE49-F238E27FC236}">
                <a16:creationId xmlns:a16="http://schemas.microsoft.com/office/drawing/2014/main" id="{137C42E2-EE4C-5BDE-E9C8-7465B1AC53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578" name="Freeform 8">
              <a:extLst>
                <a:ext uri="{FF2B5EF4-FFF2-40B4-BE49-F238E27FC236}">
                  <a16:creationId xmlns:a16="http://schemas.microsoft.com/office/drawing/2014/main" id="{5AECEEB1-B9FC-8929-16EC-539A10B04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10">
              <a:extLst>
                <a:ext uri="{FF2B5EF4-FFF2-40B4-BE49-F238E27FC236}">
                  <a16:creationId xmlns:a16="http://schemas.microsoft.com/office/drawing/2014/main" id="{BA8EE942-2C65-F119-F5AA-B217B5834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15">
              <a:extLst>
                <a:ext uri="{FF2B5EF4-FFF2-40B4-BE49-F238E27FC236}">
                  <a16:creationId xmlns:a16="http://schemas.microsoft.com/office/drawing/2014/main" id="{886BE821-456A-6C15-62DF-1896584788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18">
              <a:extLst>
                <a:ext uri="{FF2B5EF4-FFF2-40B4-BE49-F238E27FC236}">
                  <a16:creationId xmlns:a16="http://schemas.microsoft.com/office/drawing/2014/main" id="{08692444-8F9E-9015-3183-AB1E27E411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19">
              <a:extLst>
                <a:ext uri="{FF2B5EF4-FFF2-40B4-BE49-F238E27FC236}">
                  <a16:creationId xmlns:a16="http://schemas.microsoft.com/office/drawing/2014/main" id="{5C954837-8E08-04F6-1DF2-D4A2E1376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20">
              <a:extLst>
                <a:ext uri="{FF2B5EF4-FFF2-40B4-BE49-F238E27FC236}">
                  <a16:creationId xmlns:a16="http://schemas.microsoft.com/office/drawing/2014/main" id="{16E60AAD-D568-1229-0AC1-BF71C221D0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22">
              <a:extLst>
                <a:ext uri="{FF2B5EF4-FFF2-40B4-BE49-F238E27FC236}">
                  <a16:creationId xmlns:a16="http://schemas.microsoft.com/office/drawing/2014/main" id="{AF623142-686C-1195-9227-E18D09015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23">
              <a:extLst>
                <a:ext uri="{FF2B5EF4-FFF2-40B4-BE49-F238E27FC236}">
                  <a16:creationId xmlns:a16="http://schemas.microsoft.com/office/drawing/2014/main" id="{B0878E1C-56CD-BA61-12AA-72B5B04BF5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26">
              <a:extLst>
                <a:ext uri="{FF2B5EF4-FFF2-40B4-BE49-F238E27FC236}">
                  <a16:creationId xmlns:a16="http://schemas.microsoft.com/office/drawing/2014/main" id="{DA90B9F5-1C3C-0B7E-1A9D-F2521AD2F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27">
              <a:extLst>
                <a:ext uri="{FF2B5EF4-FFF2-40B4-BE49-F238E27FC236}">
                  <a16:creationId xmlns:a16="http://schemas.microsoft.com/office/drawing/2014/main" id="{75DA3A6C-C182-5534-5975-6974BE1453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28">
              <a:extLst>
                <a:ext uri="{FF2B5EF4-FFF2-40B4-BE49-F238E27FC236}">
                  <a16:creationId xmlns:a16="http://schemas.microsoft.com/office/drawing/2014/main" id="{76129B45-E19C-525C-39B5-66917097D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30">
              <a:extLst>
                <a:ext uri="{FF2B5EF4-FFF2-40B4-BE49-F238E27FC236}">
                  <a16:creationId xmlns:a16="http://schemas.microsoft.com/office/drawing/2014/main" id="{765EF33E-BA7E-1D42-B112-01F74565AE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43">
              <a:extLst>
                <a:ext uri="{FF2B5EF4-FFF2-40B4-BE49-F238E27FC236}">
                  <a16:creationId xmlns:a16="http://schemas.microsoft.com/office/drawing/2014/main" id="{3E824167-85B3-BF84-EF9C-163A856342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51">
              <a:extLst>
                <a:ext uri="{FF2B5EF4-FFF2-40B4-BE49-F238E27FC236}">
                  <a16:creationId xmlns:a16="http://schemas.microsoft.com/office/drawing/2014/main" id="{BB39470C-12BD-C891-28D5-C628764E03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52">
              <a:extLst>
                <a:ext uri="{FF2B5EF4-FFF2-40B4-BE49-F238E27FC236}">
                  <a16:creationId xmlns:a16="http://schemas.microsoft.com/office/drawing/2014/main" id="{8DF626BF-A747-F2E6-E4AB-164FD5522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53">
              <a:extLst>
                <a:ext uri="{FF2B5EF4-FFF2-40B4-BE49-F238E27FC236}">
                  <a16:creationId xmlns:a16="http://schemas.microsoft.com/office/drawing/2014/main" id="{82251288-2EB8-6A24-804C-65B8669484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54">
              <a:extLst>
                <a:ext uri="{FF2B5EF4-FFF2-40B4-BE49-F238E27FC236}">
                  <a16:creationId xmlns:a16="http://schemas.microsoft.com/office/drawing/2014/main" id="{E6CA9583-5F0D-F504-8274-5B93EEFD0F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55">
              <a:extLst>
                <a:ext uri="{FF2B5EF4-FFF2-40B4-BE49-F238E27FC236}">
                  <a16:creationId xmlns:a16="http://schemas.microsoft.com/office/drawing/2014/main" id="{5A78BBA7-3F38-4AD8-A0D8-23016D92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56">
              <a:extLst>
                <a:ext uri="{FF2B5EF4-FFF2-40B4-BE49-F238E27FC236}">
                  <a16:creationId xmlns:a16="http://schemas.microsoft.com/office/drawing/2014/main" id="{87F58D80-EDBA-3CD3-ED39-8069E5C767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57">
              <a:extLst>
                <a:ext uri="{FF2B5EF4-FFF2-40B4-BE49-F238E27FC236}">
                  <a16:creationId xmlns:a16="http://schemas.microsoft.com/office/drawing/2014/main" id="{56FC692F-826E-163A-017C-A341BE768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59">
              <a:extLst>
                <a:ext uri="{FF2B5EF4-FFF2-40B4-BE49-F238E27FC236}">
                  <a16:creationId xmlns:a16="http://schemas.microsoft.com/office/drawing/2014/main" id="{C5D74A5B-354F-17BD-53BF-AFDE6C62D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60">
              <a:extLst>
                <a:ext uri="{FF2B5EF4-FFF2-40B4-BE49-F238E27FC236}">
                  <a16:creationId xmlns:a16="http://schemas.microsoft.com/office/drawing/2014/main" id="{4AD9D277-CA74-4624-CE77-EB91013375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61">
              <a:extLst>
                <a:ext uri="{FF2B5EF4-FFF2-40B4-BE49-F238E27FC236}">
                  <a16:creationId xmlns:a16="http://schemas.microsoft.com/office/drawing/2014/main" id="{BD78FB0C-FE8E-D8CE-DEEF-FEF2805783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5">
              <a:extLst>
                <a:ext uri="{FF2B5EF4-FFF2-40B4-BE49-F238E27FC236}">
                  <a16:creationId xmlns:a16="http://schemas.microsoft.com/office/drawing/2014/main" id="{686D4E97-0171-AAF2-8C4C-F5BB8BEFF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6">
              <a:extLst>
                <a:ext uri="{FF2B5EF4-FFF2-40B4-BE49-F238E27FC236}">
                  <a16:creationId xmlns:a16="http://schemas.microsoft.com/office/drawing/2014/main" id="{939A28C5-17FD-6D47-57EC-6052B71D49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7">
              <a:extLst>
                <a:ext uri="{FF2B5EF4-FFF2-40B4-BE49-F238E27FC236}">
                  <a16:creationId xmlns:a16="http://schemas.microsoft.com/office/drawing/2014/main" id="{F884002E-5790-D503-EC17-C76336A1D1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8">
              <a:extLst>
                <a:ext uri="{FF2B5EF4-FFF2-40B4-BE49-F238E27FC236}">
                  <a16:creationId xmlns:a16="http://schemas.microsoft.com/office/drawing/2014/main" id="{8D9AB29B-A488-C9AD-6B74-8CD5DD734A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9">
              <a:extLst>
                <a:ext uri="{FF2B5EF4-FFF2-40B4-BE49-F238E27FC236}">
                  <a16:creationId xmlns:a16="http://schemas.microsoft.com/office/drawing/2014/main" id="{B7E3C485-94EE-9470-7EF7-A31B8432B5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11">
              <a:extLst>
                <a:ext uri="{FF2B5EF4-FFF2-40B4-BE49-F238E27FC236}">
                  <a16:creationId xmlns:a16="http://schemas.microsoft.com/office/drawing/2014/main" id="{888DAB10-0C48-C255-2533-53057A5462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12">
              <a:extLst>
                <a:ext uri="{FF2B5EF4-FFF2-40B4-BE49-F238E27FC236}">
                  <a16:creationId xmlns:a16="http://schemas.microsoft.com/office/drawing/2014/main" id="{AE3CDC4A-23D2-310B-5A13-6B2A4FF32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13">
              <a:extLst>
                <a:ext uri="{FF2B5EF4-FFF2-40B4-BE49-F238E27FC236}">
                  <a16:creationId xmlns:a16="http://schemas.microsoft.com/office/drawing/2014/main" id="{96A40C32-E6D9-68E9-5684-FEFF412036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14">
              <a:extLst>
                <a:ext uri="{FF2B5EF4-FFF2-40B4-BE49-F238E27FC236}">
                  <a16:creationId xmlns:a16="http://schemas.microsoft.com/office/drawing/2014/main" id="{A4EB5926-E5FC-FCAA-273F-495C17ADE3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16">
              <a:extLst>
                <a:ext uri="{FF2B5EF4-FFF2-40B4-BE49-F238E27FC236}">
                  <a16:creationId xmlns:a16="http://schemas.microsoft.com/office/drawing/2014/main" id="{CC56AA0A-1320-6C22-3795-2764BF076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17">
              <a:extLst>
                <a:ext uri="{FF2B5EF4-FFF2-40B4-BE49-F238E27FC236}">
                  <a16:creationId xmlns:a16="http://schemas.microsoft.com/office/drawing/2014/main" id="{7FDA9F28-6220-C050-18A1-17EFF8F4D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21">
              <a:extLst>
                <a:ext uri="{FF2B5EF4-FFF2-40B4-BE49-F238E27FC236}">
                  <a16:creationId xmlns:a16="http://schemas.microsoft.com/office/drawing/2014/main" id="{BD9E2D45-8DD1-B6B2-7D4D-EF73B765B4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3" name="Freeform 25">
              <a:extLst>
                <a:ext uri="{FF2B5EF4-FFF2-40B4-BE49-F238E27FC236}">
                  <a16:creationId xmlns:a16="http://schemas.microsoft.com/office/drawing/2014/main" id="{58EF74DE-EFFF-460C-E860-398ED2E9F4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4" name="Freeform 29">
              <a:extLst>
                <a:ext uri="{FF2B5EF4-FFF2-40B4-BE49-F238E27FC236}">
                  <a16:creationId xmlns:a16="http://schemas.microsoft.com/office/drawing/2014/main" id="{02407644-7DB4-241D-DC82-C5C0D55AB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5" name="Freeform 31">
              <a:extLst>
                <a:ext uri="{FF2B5EF4-FFF2-40B4-BE49-F238E27FC236}">
                  <a16:creationId xmlns:a16="http://schemas.microsoft.com/office/drawing/2014/main" id="{FCE7503F-B9BB-2445-7FF8-3DFA15CF18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6" name="Freeform 32">
              <a:extLst>
                <a:ext uri="{FF2B5EF4-FFF2-40B4-BE49-F238E27FC236}">
                  <a16:creationId xmlns:a16="http://schemas.microsoft.com/office/drawing/2014/main" id="{31F6CA2B-A15B-886F-55AA-E68333EB4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7" name="Freeform 33">
              <a:extLst>
                <a:ext uri="{FF2B5EF4-FFF2-40B4-BE49-F238E27FC236}">
                  <a16:creationId xmlns:a16="http://schemas.microsoft.com/office/drawing/2014/main" id="{7661F1F4-AA86-521F-224F-EBF3A894BC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8" name="Freeform 34">
              <a:extLst>
                <a:ext uri="{FF2B5EF4-FFF2-40B4-BE49-F238E27FC236}">
                  <a16:creationId xmlns:a16="http://schemas.microsoft.com/office/drawing/2014/main" id="{21853BCA-D57F-0557-26C6-74588B2C97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9" name="Freeform 35">
              <a:extLst>
                <a:ext uri="{FF2B5EF4-FFF2-40B4-BE49-F238E27FC236}">
                  <a16:creationId xmlns:a16="http://schemas.microsoft.com/office/drawing/2014/main" id="{B4C3C33E-091A-612D-AB89-0A3E27EEA6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0" name="Freeform 36">
              <a:extLst>
                <a:ext uri="{FF2B5EF4-FFF2-40B4-BE49-F238E27FC236}">
                  <a16:creationId xmlns:a16="http://schemas.microsoft.com/office/drawing/2014/main" id="{06A77F93-FC1B-6E09-65B9-67E2DB9FE1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1" name="Freeform 37">
              <a:extLst>
                <a:ext uri="{FF2B5EF4-FFF2-40B4-BE49-F238E27FC236}">
                  <a16:creationId xmlns:a16="http://schemas.microsoft.com/office/drawing/2014/main" id="{AA4DEB10-8030-66BD-6625-11C6952CB8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2" name="Freeform 38">
              <a:extLst>
                <a:ext uri="{FF2B5EF4-FFF2-40B4-BE49-F238E27FC236}">
                  <a16:creationId xmlns:a16="http://schemas.microsoft.com/office/drawing/2014/main" id="{638F6EBD-C1C9-C685-7CC4-D5E56D117F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3" name="Freeform 39">
              <a:extLst>
                <a:ext uri="{FF2B5EF4-FFF2-40B4-BE49-F238E27FC236}">
                  <a16:creationId xmlns:a16="http://schemas.microsoft.com/office/drawing/2014/main" id="{160AEF1F-3E70-9DDB-1378-1477C2F9A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4" name="Freeform 40">
              <a:extLst>
                <a:ext uri="{FF2B5EF4-FFF2-40B4-BE49-F238E27FC236}">
                  <a16:creationId xmlns:a16="http://schemas.microsoft.com/office/drawing/2014/main" id="{A22CECA8-7771-B880-8F6D-418448CD84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5" name="Freeform 41">
              <a:extLst>
                <a:ext uri="{FF2B5EF4-FFF2-40B4-BE49-F238E27FC236}">
                  <a16:creationId xmlns:a16="http://schemas.microsoft.com/office/drawing/2014/main" id="{5D228EFD-A9E0-54F9-2B84-647B93F9B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6" name="Freeform 42">
              <a:extLst>
                <a:ext uri="{FF2B5EF4-FFF2-40B4-BE49-F238E27FC236}">
                  <a16:creationId xmlns:a16="http://schemas.microsoft.com/office/drawing/2014/main" id="{6259A4AF-AD8A-23C4-28F5-CA4299D3C9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7" name="Freeform 44">
              <a:extLst>
                <a:ext uri="{FF2B5EF4-FFF2-40B4-BE49-F238E27FC236}">
                  <a16:creationId xmlns:a16="http://schemas.microsoft.com/office/drawing/2014/main" id="{688C2489-4844-5160-68A3-1658E0608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8" name="Freeform 45">
              <a:extLst>
                <a:ext uri="{FF2B5EF4-FFF2-40B4-BE49-F238E27FC236}">
                  <a16:creationId xmlns:a16="http://schemas.microsoft.com/office/drawing/2014/main" id="{1347C91D-1B79-0F77-8B04-2409F2F138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9" name="Freeform 46">
              <a:extLst>
                <a:ext uri="{FF2B5EF4-FFF2-40B4-BE49-F238E27FC236}">
                  <a16:creationId xmlns:a16="http://schemas.microsoft.com/office/drawing/2014/main" id="{B876BDC4-15B9-3A08-336F-8DE86C2046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0" name="Freeform 47">
              <a:extLst>
                <a:ext uri="{FF2B5EF4-FFF2-40B4-BE49-F238E27FC236}">
                  <a16:creationId xmlns:a16="http://schemas.microsoft.com/office/drawing/2014/main" id="{EFD0366C-FC36-17E5-DE9F-C2645CDAFA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1" name="Freeform 48">
              <a:extLst>
                <a:ext uri="{FF2B5EF4-FFF2-40B4-BE49-F238E27FC236}">
                  <a16:creationId xmlns:a16="http://schemas.microsoft.com/office/drawing/2014/main" id="{5A73F6FA-6F10-8E3D-08B9-64B151264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2" name="Freeform 49">
              <a:extLst>
                <a:ext uri="{FF2B5EF4-FFF2-40B4-BE49-F238E27FC236}">
                  <a16:creationId xmlns:a16="http://schemas.microsoft.com/office/drawing/2014/main" id="{04948986-4B9B-3032-63D5-2A75AF30CC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3" name="Freeform 8">
              <a:extLst>
                <a:ext uri="{FF2B5EF4-FFF2-40B4-BE49-F238E27FC236}">
                  <a16:creationId xmlns:a16="http://schemas.microsoft.com/office/drawing/2014/main" id="{2A289172-2583-0705-A738-E932A3C024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4" name="Freeform 106">
              <a:extLst>
                <a:ext uri="{FF2B5EF4-FFF2-40B4-BE49-F238E27FC236}">
                  <a16:creationId xmlns:a16="http://schemas.microsoft.com/office/drawing/2014/main" id="{938D6B93-00E4-C4CB-1C64-45238A7889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36" name="Rectangle 635">
            <a:extLst>
              <a:ext uri="{FF2B5EF4-FFF2-40B4-BE49-F238E27FC236}">
                <a16:creationId xmlns:a16="http://schemas.microsoft.com/office/drawing/2014/main" id="{0C0F6153-0B63-D38C-ED3C-9F835816D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CA17CDFA-C192-04D6-622A-1CA3E700E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D0F0-EEF5-19B0-E94F-3AC60152B1EE}"/>
              </a:ext>
            </a:extLst>
          </p:cNvPr>
          <p:cNvSpPr>
            <a:spLocks noGrp="1"/>
          </p:cNvSpPr>
          <p:nvPr>
            <p:ph type="title"/>
          </p:nvPr>
        </p:nvSpPr>
        <p:spPr>
          <a:xfrm>
            <a:off x="1797644" y="5284519"/>
            <a:ext cx="8595239" cy="1089950"/>
          </a:xfrm>
        </p:spPr>
        <p:txBody>
          <a:bodyPr vert="horz" lIns="91440" tIns="45720" rIns="91440" bIns="45720" rtlCol="0" anchor="b">
            <a:normAutofit/>
          </a:bodyPr>
          <a:lstStyle/>
          <a:p>
            <a:pPr algn="ctr"/>
            <a:r>
              <a:rPr lang="en-AU" sz="5400" dirty="0">
                <a:latin typeface="ADLaM Display" panose="02010000000000000000" pitchFamily="2" charset="0"/>
                <a:ea typeface="ADLaM Display" panose="02010000000000000000" pitchFamily="2" charset="0"/>
                <a:cs typeface="ADLaM Display" panose="02010000000000000000" pitchFamily="2" charset="0"/>
              </a:rPr>
              <a:t>Structure</a:t>
            </a:r>
            <a:endParaRPr lang="en-US" sz="5400"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640" name="Group 639">
            <a:extLst>
              <a:ext uri="{FF2B5EF4-FFF2-40B4-BE49-F238E27FC236}">
                <a16:creationId xmlns:a16="http://schemas.microsoft.com/office/drawing/2014/main" id="{515220E2-CF60-844A-46B3-1CDED6EDF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641" name="Freeform 6">
              <a:extLst>
                <a:ext uri="{FF2B5EF4-FFF2-40B4-BE49-F238E27FC236}">
                  <a16:creationId xmlns:a16="http://schemas.microsoft.com/office/drawing/2014/main" id="{7259B683-5205-A363-DE20-C7007238D8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105">
              <a:extLst>
                <a:ext uri="{FF2B5EF4-FFF2-40B4-BE49-F238E27FC236}">
                  <a16:creationId xmlns:a16="http://schemas.microsoft.com/office/drawing/2014/main" id="{5281058A-B6E8-5496-E748-FA20CC0F9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106">
              <a:extLst>
                <a:ext uri="{FF2B5EF4-FFF2-40B4-BE49-F238E27FC236}">
                  <a16:creationId xmlns:a16="http://schemas.microsoft.com/office/drawing/2014/main" id="{7ADD5EF7-ABB8-8BF4-FF45-41A8F6006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107">
              <a:extLst>
                <a:ext uri="{FF2B5EF4-FFF2-40B4-BE49-F238E27FC236}">
                  <a16:creationId xmlns:a16="http://schemas.microsoft.com/office/drawing/2014/main" id="{824163A1-21D4-909E-C60E-0112F64A7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108">
              <a:extLst>
                <a:ext uri="{FF2B5EF4-FFF2-40B4-BE49-F238E27FC236}">
                  <a16:creationId xmlns:a16="http://schemas.microsoft.com/office/drawing/2014/main" id="{F5A876BB-9C07-6AFE-1579-359C14EDD4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109">
              <a:extLst>
                <a:ext uri="{FF2B5EF4-FFF2-40B4-BE49-F238E27FC236}">
                  <a16:creationId xmlns:a16="http://schemas.microsoft.com/office/drawing/2014/main" id="{8D2EAEB2-7096-1A40-18BB-C8ADED42E0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110">
              <a:extLst>
                <a:ext uri="{FF2B5EF4-FFF2-40B4-BE49-F238E27FC236}">
                  <a16:creationId xmlns:a16="http://schemas.microsoft.com/office/drawing/2014/main" id="{CD39B02E-DB47-8DB4-4C42-DEF3DDDA22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111">
              <a:extLst>
                <a:ext uri="{FF2B5EF4-FFF2-40B4-BE49-F238E27FC236}">
                  <a16:creationId xmlns:a16="http://schemas.microsoft.com/office/drawing/2014/main" id="{7CA171DE-3F8E-92C9-4892-E382C622E5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112">
              <a:extLst>
                <a:ext uri="{FF2B5EF4-FFF2-40B4-BE49-F238E27FC236}">
                  <a16:creationId xmlns:a16="http://schemas.microsoft.com/office/drawing/2014/main" id="{8FA69473-B0F8-AE36-A3BB-1091B50272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122">
              <a:extLst>
                <a:ext uri="{FF2B5EF4-FFF2-40B4-BE49-F238E27FC236}">
                  <a16:creationId xmlns:a16="http://schemas.microsoft.com/office/drawing/2014/main" id="{0CC859A8-5464-731F-0ED5-826A397CC0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123">
              <a:extLst>
                <a:ext uri="{FF2B5EF4-FFF2-40B4-BE49-F238E27FC236}">
                  <a16:creationId xmlns:a16="http://schemas.microsoft.com/office/drawing/2014/main" id="{BD13D116-8E1E-CEE6-7655-433C7CFFC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130">
              <a:extLst>
                <a:ext uri="{FF2B5EF4-FFF2-40B4-BE49-F238E27FC236}">
                  <a16:creationId xmlns:a16="http://schemas.microsoft.com/office/drawing/2014/main" id="{383D9D9A-B6A3-ED1F-1938-DB2D61505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131">
              <a:extLst>
                <a:ext uri="{FF2B5EF4-FFF2-40B4-BE49-F238E27FC236}">
                  <a16:creationId xmlns:a16="http://schemas.microsoft.com/office/drawing/2014/main" id="{8831CF74-6990-7E8C-22FE-CFB6500600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132">
              <a:extLst>
                <a:ext uri="{FF2B5EF4-FFF2-40B4-BE49-F238E27FC236}">
                  <a16:creationId xmlns:a16="http://schemas.microsoft.com/office/drawing/2014/main" id="{210DCB4C-A79D-505E-21ED-2E47A44A6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134">
              <a:extLst>
                <a:ext uri="{FF2B5EF4-FFF2-40B4-BE49-F238E27FC236}">
                  <a16:creationId xmlns:a16="http://schemas.microsoft.com/office/drawing/2014/main" id="{BDA6EEAC-57E7-D1CA-79F5-137D4816E1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135">
              <a:extLst>
                <a:ext uri="{FF2B5EF4-FFF2-40B4-BE49-F238E27FC236}">
                  <a16:creationId xmlns:a16="http://schemas.microsoft.com/office/drawing/2014/main" id="{D9EEBDDB-9D8F-59A2-2350-F548E4E10A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141">
              <a:extLst>
                <a:ext uri="{FF2B5EF4-FFF2-40B4-BE49-F238E27FC236}">
                  <a16:creationId xmlns:a16="http://schemas.microsoft.com/office/drawing/2014/main" id="{7559AF54-0F49-F0FE-B3E7-9069BF4681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91">
              <a:extLst>
                <a:ext uri="{FF2B5EF4-FFF2-40B4-BE49-F238E27FC236}">
                  <a16:creationId xmlns:a16="http://schemas.microsoft.com/office/drawing/2014/main" id="{F8C90EFD-9DDD-ED03-1C2E-C432EC5EA1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92">
              <a:extLst>
                <a:ext uri="{FF2B5EF4-FFF2-40B4-BE49-F238E27FC236}">
                  <a16:creationId xmlns:a16="http://schemas.microsoft.com/office/drawing/2014/main" id="{370DCFDF-5BAA-4234-7B0E-AFDF29054F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93">
              <a:extLst>
                <a:ext uri="{FF2B5EF4-FFF2-40B4-BE49-F238E27FC236}">
                  <a16:creationId xmlns:a16="http://schemas.microsoft.com/office/drawing/2014/main" id="{909D8977-C071-FD57-0FF8-4D2C95B7E0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94">
              <a:extLst>
                <a:ext uri="{FF2B5EF4-FFF2-40B4-BE49-F238E27FC236}">
                  <a16:creationId xmlns:a16="http://schemas.microsoft.com/office/drawing/2014/main" id="{AA3C14D8-5F22-55AE-43FC-E2191C1950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95">
              <a:extLst>
                <a:ext uri="{FF2B5EF4-FFF2-40B4-BE49-F238E27FC236}">
                  <a16:creationId xmlns:a16="http://schemas.microsoft.com/office/drawing/2014/main" id="{70E249E1-F93E-8548-1906-6D7827A43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96">
              <a:extLst>
                <a:ext uri="{FF2B5EF4-FFF2-40B4-BE49-F238E27FC236}">
                  <a16:creationId xmlns:a16="http://schemas.microsoft.com/office/drawing/2014/main" id="{E7068564-4EBE-BB45-565D-DE5234C688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4" name="Freeform 97">
              <a:extLst>
                <a:ext uri="{FF2B5EF4-FFF2-40B4-BE49-F238E27FC236}">
                  <a16:creationId xmlns:a16="http://schemas.microsoft.com/office/drawing/2014/main" id="{55EBAFC1-5CF5-65F4-043A-4B792A1C6C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5" name="Freeform 98">
              <a:extLst>
                <a:ext uri="{FF2B5EF4-FFF2-40B4-BE49-F238E27FC236}">
                  <a16:creationId xmlns:a16="http://schemas.microsoft.com/office/drawing/2014/main" id="{D0590175-A3A7-B7BA-FD62-1064474461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99">
              <a:extLst>
                <a:ext uri="{FF2B5EF4-FFF2-40B4-BE49-F238E27FC236}">
                  <a16:creationId xmlns:a16="http://schemas.microsoft.com/office/drawing/2014/main" id="{27548BB7-8291-D28B-3684-95BFEF6EC9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00">
              <a:extLst>
                <a:ext uri="{FF2B5EF4-FFF2-40B4-BE49-F238E27FC236}">
                  <a16:creationId xmlns:a16="http://schemas.microsoft.com/office/drawing/2014/main" id="{82E857F3-77C9-6988-20E3-44E7161455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01">
              <a:extLst>
                <a:ext uri="{FF2B5EF4-FFF2-40B4-BE49-F238E27FC236}">
                  <a16:creationId xmlns:a16="http://schemas.microsoft.com/office/drawing/2014/main" id="{F5B85642-85FB-F29C-E596-7CE1A7B2BE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102">
              <a:extLst>
                <a:ext uri="{FF2B5EF4-FFF2-40B4-BE49-F238E27FC236}">
                  <a16:creationId xmlns:a16="http://schemas.microsoft.com/office/drawing/2014/main" id="{F1FE4B82-5FFB-1EDD-618C-72C43A16C7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103">
              <a:extLst>
                <a:ext uri="{FF2B5EF4-FFF2-40B4-BE49-F238E27FC236}">
                  <a16:creationId xmlns:a16="http://schemas.microsoft.com/office/drawing/2014/main" id="{2D395AC0-BA54-0C8D-1A10-205F762124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104">
              <a:extLst>
                <a:ext uri="{FF2B5EF4-FFF2-40B4-BE49-F238E27FC236}">
                  <a16:creationId xmlns:a16="http://schemas.microsoft.com/office/drawing/2014/main" id="{0CF07D5E-BC06-173B-3909-147C4B4F4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113">
              <a:extLst>
                <a:ext uri="{FF2B5EF4-FFF2-40B4-BE49-F238E27FC236}">
                  <a16:creationId xmlns:a16="http://schemas.microsoft.com/office/drawing/2014/main" id="{2757A657-FE19-FF33-F9B3-18BF47C437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114">
              <a:extLst>
                <a:ext uri="{FF2B5EF4-FFF2-40B4-BE49-F238E27FC236}">
                  <a16:creationId xmlns:a16="http://schemas.microsoft.com/office/drawing/2014/main" id="{3F0C2DAB-E8AD-75A5-6125-12CC621CA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115">
              <a:extLst>
                <a:ext uri="{FF2B5EF4-FFF2-40B4-BE49-F238E27FC236}">
                  <a16:creationId xmlns:a16="http://schemas.microsoft.com/office/drawing/2014/main" id="{286A3A3A-BE9C-D937-E934-5C257AF7CB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117">
              <a:extLst>
                <a:ext uri="{FF2B5EF4-FFF2-40B4-BE49-F238E27FC236}">
                  <a16:creationId xmlns:a16="http://schemas.microsoft.com/office/drawing/2014/main" id="{9A865A6D-33B2-2EDB-BDA9-DF1FE0E978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18">
              <a:extLst>
                <a:ext uri="{FF2B5EF4-FFF2-40B4-BE49-F238E27FC236}">
                  <a16:creationId xmlns:a16="http://schemas.microsoft.com/office/drawing/2014/main" id="{87D1B2A5-6FBF-AB8D-9C74-9E94394FBD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119">
              <a:extLst>
                <a:ext uri="{FF2B5EF4-FFF2-40B4-BE49-F238E27FC236}">
                  <a16:creationId xmlns:a16="http://schemas.microsoft.com/office/drawing/2014/main" id="{013AFFD2-90B8-22B4-1CE9-C9F81B0174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120">
              <a:extLst>
                <a:ext uri="{FF2B5EF4-FFF2-40B4-BE49-F238E27FC236}">
                  <a16:creationId xmlns:a16="http://schemas.microsoft.com/office/drawing/2014/main" id="{31CC03F9-D25F-A265-A92E-1D6444A15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9" name="Freeform 121">
              <a:extLst>
                <a:ext uri="{FF2B5EF4-FFF2-40B4-BE49-F238E27FC236}">
                  <a16:creationId xmlns:a16="http://schemas.microsoft.com/office/drawing/2014/main" id="{3FE21585-EFCD-E383-0210-A8F8C20258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0" name="Freeform 125">
              <a:extLst>
                <a:ext uri="{FF2B5EF4-FFF2-40B4-BE49-F238E27FC236}">
                  <a16:creationId xmlns:a16="http://schemas.microsoft.com/office/drawing/2014/main" id="{A3D04DEA-46B5-F4D6-1BDA-25DE034EC1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1" name="Freeform 126">
              <a:extLst>
                <a:ext uri="{FF2B5EF4-FFF2-40B4-BE49-F238E27FC236}">
                  <a16:creationId xmlns:a16="http://schemas.microsoft.com/office/drawing/2014/main" id="{14AEBBF3-44A7-51A8-41B7-44980786FB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2" name="Freeform 127">
              <a:extLst>
                <a:ext uri="{FF2B5EF4-FFF2-40B4-BE49-F238E27FC236}">
                  <a16:creationId xmlns:a16="http://schemas.microsoft.com/office/drawing/2014/main" id="{45C01BD8-3A5A-89C0-6B89-A83B0C12A3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3" name="Freeform 128">
              <a:extLst>
                <a:ext uri="{FF2B5EF4-FFF2-40B4-BE49-F238E27FC236}">
                  <a16:creationId xmlns:a16="http://schemas.microsoft.com/office/drawing/2014/main" id="{A99F42B5-D261-23EA-A28F-093327D046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4" name="Freeform 129">
              <a:extLst>
                <a:ext uri="{FF2B5EF4-FFF2-40B4-BE49-F238E27FC236}">
                  <a16:creationId xmlns:a16="http://schemas.microsoft.com/office/drawing/2014/main" id="{DD5B3AD8-27E7-52FB-1C7B-A67141FC3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5" name="Freeform 133">
              <a:extLst>
                <a:ext uri="{FF2B5EF4-FFF2-40B4-BE49-F238E27FC236}">
                  <a16:creationId xmlns:a16="http://schemas.microsoft.com/office/drawing/2014/main" id="{90F97A49-524A-C662-54F7-51DC4DCF9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6" name="Freeform 136">
              <a:extLst>
                <a:ext uri="{FF2B5EF4-FFF2-40B4-BE49-F238E27FC236}">
                  <a16:creationId xmlns:a16="http://schemas.microsoft.com/office/drawing/2014/main" id="{9B30FB26-372D-79C2-4485-CA1E1EAB47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7" name="Freeform 137">
              <a:extLst>
                <a:ext uri="{FF2B5EF4-FFF2-40B4-BE49-F238E27FC236}">
                  <a16:creationId xmlns:a16="http://schemas.microsoft.com/office/drawing/2014/main" id="{1EB1F4B3-FFED-EA88-F6DB-8E08B1E7DC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8" name="Freeform 138">
              <a:extLst>
                <a:ext uri="{FF2B5EF4-FFF2-40B4-BE49-F238E27FC236}">
                  <a16:creationId xmlns:a16="http://schemas.microsoft.com/office/drawing/2014/main" id="{03BDEB85-7607-6DD7-6AAF-40D97E0436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9" name="Freeform 139">
              <a:extLst>
                <a:ext uri="{FF2B5EF4-FFF2-40B4-BE49-F238E27FC236}">
                  <a16:creationId xmlns:a16="http://schemas.microsoft.com/office/drawing/2014/main" id="{A8BAA79E-39AB-B7B7-0262-83CDFE294E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0" name="Freeform 140">
              <a:extLst>
                <a:ext uri="{FF2B5EF4-FFF2-40B4-BE49-F238E27FC236}">
                  <a16:creationId xmlns:a16="http://schemas.microsoft.com/office/drawing/2014/main" id="{EAFC50E5-0141-DDEB-BB23-0532D405E6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1" name="Freeform 142">
              <a:extLst>
                <a:ext uri="{FF2B5EF4-FFF2-40B4-BE49-F238E27FC236}">
                  <a16:creationId xmlns:a16="http://schemas.microsoft.com/office/drawing/2014/main" id="{A0B9A2DB-9E4F-D1D0-1CC8-1DD0995F2E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2" name="Freeform 143">
              <a:extLst>
                <a:ext uri="{FF2B5EF4-FFF2-40B4-BE49-F238E27FC236}">
                  <a16:creationId xmlns:a16="http://schemas.microsoft.com/office/drawing/2014/main" id="{9522AEDD-482F-0BB9-0D73-6BD70B862E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3" name="Freeform 144">
              <a:extLst>
                <a:ext uri="{FF2B5EF4-FFF2-40B4-BE49-F238E27FC236}">
                  <a16:creationId xmlns:a16="http://schemas.microsoft.com/office/drawing/2014/main" id="{C17E0A6E-3228-3CB8-3AA6-4657A4D94E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145">
              <a:extLst>
                <a:ext uri="{FF2B5EF4-FFF2-40B4-BE49-F238E27FC236}">
                  <a16:creationId xmlns:a16="http://schemas.microsoft.com/office/drawing/2014/main" id="{E2642CE2-44D0-969F-63D4-5CDA49509F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5" name="Freeform 8">
              <a:extLst>
                <a:ext uri="{FF2B5EF4-FFF2-40B4-BE49-F238E27FC236}">
                  <a16:creationId xmlns:a16="http://schemas.microsoft.com/office/drawing/2014/main" id="{E834B0E6-DEC7-67E0-5E69-AE80B932AF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6" name="Freeform 8">
              <a:extLst>
                <a:ext uri="{FF2B5EF4-FFF2-40B4-BE49-F238E27FC236}">
                  <a16:creationId xmlns:a16="http://schemas.microsoft.com/office/drawing/2014/main" id="{63D35EBD-9441-1885-0D69-086267BFE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7" name="Freeform 106">
              <a:extLst>
                <a:ext uri="{FF2B5EF4-FFF2-40B4-BE49-F238E27FC236}">
                  <a16:creationId xmlns:a16="http://schemas.microsoft.com/office/drawing/2014/main" id="{646F8E7E-4384-A525-BC27-C67FF4200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8" name="Freeform 120">
              <a:extLst>
                <a:ext uri="{FF2B5EF4-FFF2-40B4-BE49-F238E27FC236}">
                  <a16:creationId xmlns:a16="http://schemas.microsoft.com/office/drawing/2014/main" id="{2D323D1C-279C-FB7D-FD12-515FBC824A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9" name="Freeform 120">
              <a:extLst>
                <a:ext uri="{FF2B5EF4-FFF2-40B4-BE49-F238E27FC236}">
                  <a16:creationId xmlns:a16="http://schemas.microsoft.com/office/drawing/2014/main" id="{8A6D8735-A20A-39F8-0BC5-5AF72270D2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0" name="Freeform 125">
              <a:extLst>
                <a:ext uri="{FF2B5EF4-FFF2-40B4-BE49-F238E27FC236}">
                  <a16:creationId xmlns:a16="http://schemas.microsoft.com/office/drawing/2014/main" id="{BD5B3A72-A2F7-CC01-F9E0-8216CF0EA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1" name="Freeform 137">
              <a:extLst>
                <a:ext uri="{FF2B5EF4-FFF2-40B4-BE49-F238E27FC236}">
                  <a16:creationId xmlns:a16="http://schemas.microsoft.com/office/drawing/2014/main" id="{D76C89EF-3990-39F8-F894-BDAD8E4DAE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2" name="Freeform 6">
              <a:extLst>
                <a:ext uri="{FF2B5EF4-FFF2-40B4-BE49-F238E27FC236}">
                  <a16:creationId xmlns:a16="http://schemas.microsoft.com/office/drawing/2014/main" id="{759CAACB-A571-7E7D-1789-82ED6D7273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3" name="Freeform 105">
              <a:extLst>
                <a:ext uri="{FF2B5EF4-FFF2-40B4-BE49-F238E27FC236}">
                  <a16:creationId xmlns:a16="http://schemas.microsoft.com/office/drawing/2014/main" id="{3BAB321D-1D0C-318B-55B4-9D160B08FC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4" name="Freeform 106">
              <a:extLst>
                <a:ext uri="{FF2B5EF4-FFF2-40B4-BE49-F238E27FC236}">
                  <a16:creationId xmlns:a16="http://schemas.microsoft.com/office/drawing/2014/main" id="{15634D9B-D286-0DAD-EF53-9F8F6F5402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5" name="Freeform 107">
              <a:extLst>
                <a:ext uri="{FF2B5EF4-FFF2-40B4-BE49-F238E27FC236}">
                  <a16:creationId xmlns:a16="http://schemas.microsoft.com/office/drawing/2014/main" id="{B6390E2D-0E43-4136-3AC8-92E83A6C3A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6" name="Freeform 108">
              <a:extLst>
                <a:ext uri="{FF2B5EF4-FFF2-40B4-BE49-F238E27FC236}">
                  <a16:creationId xmlns:a16="http://schemas.microsoft.com/office/drawing/2014/main" id="{B86933AE-DC83-FA8D-B1F7-083D0C1959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7" name="Freeform 109">
              <a:extLst>
                <a:ext uri="{FF2B5EF4-FFF2-40B4-BE49-F238E27FC236}">
                  <a16:creationId xmlns:a16="http://schemas.microsoft.com/office/drawing/2014/main" id="{52DC97D5-73D1-EDC8-100C-8743530E4C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8" name="Freeform 110">
              <a:extLst>
                <a:ext uri="{FF2B5EF4-FFF2-40B4-BE49-F238E27FC236}">
                  <a16:creationId xmlns:a16="http://schemas.microsoft.com/office/drawing/2014/main" id="{7C135F82-9FA8-C389-6F24-4ECF4DCA9B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9" name="Freeform 111">
              <a:extLst>
                <a:ext uri="{FF2B5EF4-FFF2-40B4-BE49-F238E27FC236}">
                  <a16:creationId xmlns:a16="http://schemas.microsoft.com/office/drawing/2014/main" id="{188C9C1D-E416-7732-39E6-A62409DDCB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0" name="Freeform 112">
              <a:extLst>
                <a:ext uri="{FF2B5EF4-FFF2-40B4-BE49-F238E27FC236}">
                  <a16:creationId xmlns:a16="http://schemas.microsoft.com/office/drawing/2014/main" id="{B625DBC1-1FA4-89A1-9EC0-B84C44F687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1" name="Freeform 122">
              <a:extLst>
                <a:ext uri="{FF2B5EF4-FFF2-40B4-BE49-F238E27FC236}">
                  <a16:creationId xmlns:a16="http://schemas.microsoft.com/office/drawing/2014/main" id="{93E7F3AE-C260-6441-AFC4-752541B8A1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2" name="Freeform 130">
              <a:extLst>
                <a:ext uri="{FF2B5EF4-FFF2-40B4-BE49-F238E27FC236}">
                  <a16:creationId xmlns:a16="http://schemas.microsoft.com/office/drawing/2014/main" id="{2C5B60D3-D50F-7B5F-B240-23C339332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3" name="Freeform 131">
              <a:extLst>
                <a:ext uri="{FF2B5EF4-FFF2-40B4-BE49-F238E27FC236}">
                  <a16:creationId xmlns:a16="http://schemas.microsoft.com/office/drawing/2014/main" id="{29A8CEBC-4223-F5D3-5D7A-097D98166C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4" name="Freeform 132">
              <a:extLst>
                <a:ext uri="{FF2B5EF4-FFF2-40B4-BE49-F238E27FC236}">
                  <a16:creationId xmlns:a16="http://schemas.microsoft.com/office/drawing/2014/main" id="{973CBC3B-5935-FC39-E4FB-4AA717720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5" name="Freeform 134">
              <a:extLst>
                <a:ext uri="{FF2B5EF4-FFF2-40B4-BE49-F238E27FC236}">
                  <a16:creationId xmlns:a16="http://schemas.microsoft.com/office/drawing/2014/main" id="{89C2DD8F-B3B6-8060-8482-71ED1C1E79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135">
              <a:extLst>
                <a:ext uri="{FF2B5EF4-FFF2-40B4-BE49-F238E27FC236}">
                  <a16:creationId xmlns:a16="http://schemas.microsoft.com/office/drawing/2014/main" id="{A6253C01-3DE9-DBBD-8671-72A70F6219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41">
              <a:extLst>
                <a:ext uri="{FF2B5EF4-FFF2-40B4-BE49-F238E27FC236}">
                  <a16:creationId xmlns:a16="http://schemas.microsoft.com/office/drawing/2014/main" id="{67853354-6991-8B0A-C299-ECF77BBE6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8" name="Freeform 91">
              <a:extLst>
                <a:ext uri="{FF2B5EF4-FFF2-40B4-BE49-F238E27FC236}">
                  <a16:creationId xmlns:a16="http://schemas.microsoft.com/office/drawing/2014/main" id="{DC7503CD-15D5-6283-84B4-C7DFBD970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9" name="Freeform 92">
              <a:extLst>
                <a:ext uri="{FF2B5EF4-FFF2-40B4-BE49-F238E27FC236}">
                  <a16:creationId xmlns:a16="http://schemas.microsoft.com/office/drawing/2014/main" id="{6A7E6C56-4A5E-8989-8376-AE00D17E7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0" name="Freeform 93">
              <a:extLst>
                <a:ext uri="{FF2B5EF4-FFF2-40B4-BE49-F238E27FC236}">
                  <a16:creationId xmlns:a16="http://schemas.microsoft.com/office/drawing/2014/main" id="{410D2221-B328-2FFF-3963-8528F0029C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1" name="Freeform 94">
              <a:extLst>
                <a:ext uri="{FF2B5EF4-FFF2-40B4-BE49-F238E27FC236}">
                  <a16:creationId xmlns:a16="http://schemas.microsoft.com/office/drawing/2014/main" id="{5261E810-4E25-0F40-6A8D-A8D302CD2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2" name="Freeform 95">
              <a:extLst>
                <a:ext uri="{FF2B5EF4-FFF2-40B4-BE49-F238E27FC236}">
                  <a16:creationId xmlns:a16="http://schemas.microsoft.com/office/drawing/2014/main" id="{3E516B09-29EC-6BDD-78E3-CD7E4A739F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3" name="Freeform 96">
              <a:extLst>
                <a:ext uri="{FF2B5EF4-FFF2-40B4-BE49-F238E27FC236}">
                  <a16:creationId xmlns:a16="http://schemas.microsoft.com/office/drawing/2014/main" id="{3275FE6F-BEF9-10F9-C73F-E34076D046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4" name="Freeform 97">
              <a:extLst>
                <a:ext uri="{FF2B5EF4-FFF2-40B4-BE49-F238E27FC236}">
                  <a16:creationId xmlns:a16="http://schemas.microsoft.com/office/drawing/2014/main" id="{48E556C5-3488-9355-B0F4-015AF53BD1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5" name="Freeform 98">
              <a:extLst>
                <a:ext uri="{FF2B5EF4-FFF2-40B4-BE49-F238E27FC236}">
                  <a16:creationId xmlns:a16="http://schemas.microsoft.com/office/drawing/2014/main" id="{E23633DE-5919-B9BE-B135-51F1F9DB3F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6" name="Freeform 99">
              <a:extLst>
                <a:ext uri="{FF2B5EF4-FFF2-40B4-BE49-F238E27FC236}">
                  <a16:creationId xmlns:a16="http://schemas.microsoft.com/office/drawing/2014/main" id="{AB946002-6A9D-ED88-9968-BB145C0ED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7" name="Freeform 100">
              <a:extLst>
                <a:ext uri="{FF2B5EF4-FFF2-40B4-BE49-F238E27FC236}">
                  <a16:creationId xmlns:a16="http://schemas.microsoft.com/office/drawing/2014/main" id="{4E0A9670-3127-552F-D87E-A1BE61F82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101">
              <a:extLst>
                <a:ext uri="{FF2B5EF4-FFF2-40B4-BE49-F238E27FC236}">
                  <a16:creationId xmlns:a16="http://schemas.microsoft.com/office/drawing/2014/main" id="{574C8C38-3EB0-FE25-2C75-EFE452330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9" name="Freeform 104">
              <a:extLst>
                <a:ext uri="{FF2B5EF4-FFF2-40B4-BE49-F238E27FC236}">
                  <a16:creationId xmlns:a16="http://schemas.microsoft.com/office/drawing/2014/main" id="{FD759B99-327A-0209-CDA3-309FF41508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0" name="Freeform 113">
              <a:extLst>
                <a:ext uri="{FF2B5EF4-FFF2-40B4-BE49-F238E27FC236}">
                  <a16:creationId xmlns:a16="http://schemas.microsoft.com/office/drawing/2014/main" id="{9C67DC74-7853-166E-8964-5D12B47CD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1" name="Freeform 114">
              <a:extLst>
                <a:ext uri="{FF2B5EF4-FFF2-40B4-BE49-F238E27FC236}">
                  <a16:creationId xmlns:a16="http://schemas.microsoft.com/office/drawing/2014/main" id="{3AFCCA6A-DD71-7A53-195F-F56CB01E8C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2" name="Freeform 115">
              <a:extLst>
                <a:ext uri="{FF2B5EF4-FFF2-40B4-BE49-F238E27FC236}">
                  <a16:creationId xmlns:a16="http://schemas.microsoft.com/office/drawing/2014/main" id="{E6ADA14C-A60E-8994-0F0D-44B090CCDD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3" name="Freeform 120">
              <a:extLst>
                <a:ext uri="{FF2B5EF4-FFF2-40B4-BE49-F238E27FC236}">
                  <a16:creationId xmlns:a16="http://schemas.microsoft.com/office/drawing/2014/main" id="{61D0FF45-D7EC-B672-EA57-7F20BB9ABC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4" name="Freeform 121">
              <a:extLst>
                <a:ext uri="{FF2B5EF4-FFF2-40B4-BE49-F238E27FC236}">
                  <a16:creationId xmlns:a16="http://schemas.microsoft.com/office/drawing/2014/main" id="{CF26BE6C-0DB8-288F-E694-F1B398F28E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125">
              <a:extLst>
                <a:ext uri="{FF2B5EF4-FFF2-40B4-BE49-F238E27FC236}">
                  <a16:creationId xmlns:a16="http://schemas.microsoft.com/office/drawing/2014/main" id="{BFBC12E9-5A37-854C-680F-753968D2FE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6" name="Freeform 126">
              <a:extLst>
                <a:ext uri="{FF2B5EF4-FFF2-40B4-BE49-F238E27FC236}">
                  <a16:creationId xmlns:a16="http://schemas.microsoft.com/office/drawing/2014/main" id="{6760E0EF-2EBF-0166-8316-D18448FE31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7" name="Freeform 127">
              <a:extLst>
                <a:ext uri="{FF2B5EF4-FFF2-40B4-BE49-F238E27FC236}">
                  <a16:creationId xmlns:a16="http://schemas.microsoft.com/office/drawing/2014/main" id="{2C4A58E4-C665-86C5-5077-E24D0A6300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128">
              <a:extLst>
                <a:ext uri="{FF2B5EF4-FFF2-40B4-BE49-F238E27FC236}">
                  <a16:creationId xmlns:a16="http://schemas.microsoft.com/office/drawing/2014/main" id="{173BEF1F-1D60-5932-8F95-22E7F2684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129">
              <a:extLst>
                <a:ext uri="{FF2B5EF4-FFF2-40B4-BE49-F238E27FC236}">
                  <a16:creationId xmlns:a16="http://schemas.microsoft.com/office/drawing/2014/main" id="{8C141679-B357-49C9-C9A5-EFECB43B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133">
              <a:extLst>
                <a:ext uri="{FF2B5EF4-FFF2-40B4-BE49-F238E27FC236}">
                  <a16:creationId xmlns:a16="http://schemas.microsoft.com/office/drawing/2014/main" id="{A9D2133A-8146-45F0-E35E-D9250CD88A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136">
              <a:extLst>
                <a:ext uri="{FF2B5EF4-FFF2-40B4-BE49-F238E27FC236}">
                  <a16:creationId xmlns:a16="http://schemas.microsoft.com/office/drawing/2014/main" id="{DD3F89DC-E1B4-3038-6960-DE1BE80DA2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137">
              <a:extLst>
                <a:ext uri="{FF2B5EF4-FFF2-40B4-BE49-F238E27FC236}">
                  <a16:creationId xmlns:a16="http://schemas.microsoft.com/office/drawing/2014/main" id="{C80C3FEF-40FA-6CB5-4D29-87D7F4B19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138">
              <a:extLst>
                <a:ext uri="{FF2B5EF4-FFF2-40B4-BE49-F238E27FC236}">
                  <a16:creationId xmlns:a16="http://schemas.microsoft.com/office/drawing/2014/main" id="{1DA0C94B-B830-32D7-DE8E-1795EC7636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140">
              <a:extLst>
                <a:ext uri="{FF2B5EF4-FFF2-40B4-BE49-F238E27FC236}">
                  <a16:creationId xmlns:a16="http://schemas.microsoft.com/office/drawing/2014/main" id="{D5EAD079-7FCA-56AD-57F4-D693E68B67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142">
              <a:extLst>
                <a:ext uri="{FF2B5EF4-FFF2-40B4-BE49-F238E27FC236}">
                  <a16:creationId xmlns:a16="http://schemas.microsoft.com/office/drawing/2014/main" id="{D0843183-A599-9619-69D6-B9F2CE4687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125">
              <a:extLst>
                <a:ext uri="{FF2B5EF4-FFF2-40B4-BE49-F238E27FC236}">
                  <a16:creationId xmlns:a16="http://schemas.microsoft.com/office/drawing/2014/main" id="{19EC9357-B5D8-8B66-991F-6CB0329B8B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137">
              <a:extLst>
                <a:ext uri="{FF2B5EF4-FFF2-40B4-BE49-F238E27FC236}">
                  <a16:creationId xmlns:a16="http://schemas.microsoft.com/office/drawing/2014/main" id="{E3B95DB0-2C5E-4FA6-3406-7F207B9FC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007BD550-29B1-A9F6-1A77-96F52D8355B8}"/>
              </a:ext>
            </a:extLst>
          </p:cNvPr>
          <p:cNvPicPr>
            <a:picLocks noChangeAspect="1"/>
          </p:cNvPicPr>
          <p:nvPr/>
        </p:nvPicPr>
        <p:blipFill>
          <a:blip r:embed="rId3"/>
          <a:stretch>
            <a:fillRect/>
          </a:stretch>
        </p:blipFill>
        <p:spPr>
          <a:xfrm>
            <a:off x="0" y="584081"/>
            <a:ext cx="3333066" cy="3402505"/>
          </a:xfrm>
          <a:prstGeom prst="rect">
            <a:avLst/>
          </a:prstGeom>
        </p:spPr>
      </p:pic>
      <p:pic>
        <p:nvPicPr>
          <p:cNvPr id="11" name="Picture 10">
            <a:extLst>
              <a:ext uri="{FF2B5EF4-FFF2-40B4-BE49-F238E27FC236}">
                <a16:creationId xmlns:a16="http://schemas.microsoft.com/office/drawing/2014/main" id="{35E4F146-834E-DF24-12C9-639F377107AA}"/>
              </a:ext>
            </a:extLst>
          </p:cNvPr>
          <p:cNvPicPr>
            <a:picLocks noChangeAspect="1"/>
          </p:cNvPicPr>
          <p:nvPr/>
        </p:nvPicPr>
        <p:blipFill>
          <a:blip r:embed="rId4"/>
          <a:stretch>
            <a:fillRect/>
          </a:stretch>
        </p:blipFill>
        <p:spPr>
          <a:xfrm>
            <a:off x="3441348" y="584081"/>
            <a:ext cx="2909013" cy="3402505"/>
          </a:xfrm>
          <a:prstGeom prst="rect">
            <a:avLst/>
          </a:prstGeom>
        </p:spPr>
      </p:pic>
      <p:pic>
        <p:nvPicPr>
          <p:cNvPr id="13" name="Picture 12">
            <a:extLst>
              <a:ext uri="{FF2B5EF4-FFF2-40B4-BE49-F238E27FC236}">
                <a16:creationId xmlns:a16="http://schemas.microsoft.com/office/drawing/2014/main" id="{2DF1D501-BF09-6F57-9998-C47E56BE65F0}"/>
              </a:ext>
            </a:extLst>
          </p:cNvPr>
          <p:cNvPicPr>
            <a:picLocks noChangeAspect="1"/>
          </p:cNvPicPr>
          <p:nvPr/>
        </p:nvPicPr>
        <p:blipFill>
          <a:blip r:embed="rId5"/>
          <a:stretch>
            <a:fillRect/>
          </a:stretch>
        </p:blipFill>
        <p:spPr>
          <a:xfrm>
            <a:off x="6604611" y="254202"/>
            <a:ext cx="5332402" cy="4241355"/>
          </a:xfrm>
          <a:prstGeom prst="rect">
            <a:avLst/>
          </a:prstGeom>
        </p:spPr>
      </p:pic>
    </p:spTree>
    <p:extLst>
      <p:ext uri="{BB962C8B-B14F-4D97-AF65-F5344CB8AC3E}">
        <p14:creationId xmlns:p14="http://schemas.microsoft.com/office/powerpoint/2010/main" val="272582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F6DDBA-FAE7-B098-60A8-F8C2FEDB2630}"/>
            </a:ext>
          </a:extLst>
        </p:cNvPr>
        <p:cNvGrpSpPr/>
        <p:nvPr/>
      </p:nvGrpSpPr>
      <p:grpSpPr>
        <a:xfrm>
          <a:off x="0" y="0"/>
          <a:ext cx="0" cy="0"/>
          <a:chOff x="0" y="0"/>
          <a:chExt cx="0" cy="0"/>
        </a:xfrm>
      </p:grpSpPr>
      <p:grpSp>
        <p:nvGrpSpPr>
          <p:cNvPr id="530" name="Group 529">
            <a:extLst>
              <a:ext uri="{FF2B5EF4-FFF2-40B4-BE49-F238E27FC236}">
                <a16:creationId xmlns:a16="http://schemas.microsoft.com/office/drawing/2014/main" id="{6107EF88-E77A-A401-F7EF-4EA12F1015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31" name="Freeform 8">
              <a:extLst>
                <a:ext uri="{FF2B5EF4-FFF2-40B4-BE49-F238E27FC236}">
                  <a16:creationId xmlns:a16="http://schemas.microsoft.com/office/drawing/2014/main" id="{42A8080F-7D60-2A25-86C2-2450933058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2" name="Freeform 10">
              <a:extLst>
                <a:ext uri="{FF2B5EF4-FFF2-40B4-BE49-F238E27FC236}">
                  <a16:creationId xmlns:a16="http://schemas.microsoft.com/office/drawing/2014/main" id="{2ACE2ED9-63E0-6DA1-278B-C5D32A9B75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3" name="Freeform 15">
              <a:extLst>
                <a:ext uri="{FF2B5EF4-FFF2-40B4-BE49-F238E27FC236}">
                  <a16:creationId xmlns:a16="http://schemas.microsoft.com/office/drawing/2014/main" id="{D48A8220-B421-A5A2-FDBB-5E042BCE9D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4" name="Freeform 18">
              <a:extLst>
                <a:ext uri="{FF2B5EF4-FFF2-40B4-BE49-F238E27FC236}">
                  <a16:creationId xmlns:a16="http://schemas.microsoft.com/office/drawing/2014/main" id="{3089A3E8-5EBC-6B35-A1E3-9770BB9870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5" name="Freeform 19">
              <a:extLst>
                <a:ext uri="{FF2B5EF4-FFF2-40B4-BE49-F238E27FC236}">
                  <a16:creationId xmlns:a16="http://schemas.microsoft.com/office/drawing/2014/main" id="{C07E6717-0D84-8C9D-9C85-4D8524BD5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6" name="Freeform 20">
              <a:extLst>
                <a:ext uri="{FF2B5EF4-FFF2-40B4-BE49-F238E27FC236}">
                  <a16:creationId xmlns:a16="http://schemas.microsoft.com/office/drawing/2014/main" id="{8331737F-4BD6-2D3F-FB1E-99869E39A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7" name="Freeform 22">
              <a:extLst>
                <a:ext uri="{FF2B5EF4-FFF2-40B4-BE49-F238E27FC236}">
                  <a16:creationId xmlns:a16="http://schemas.microsoft.com/office/drawing/2014/main" id="{6E4D09CA-485E-CACC-D34B-9A42BB194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8" name="Freeform 23">
              <a:extLst>
                <a:ext uri="{FF2B5EF4-FFF2-40B4-BE49-F238E27FC236}">
                  <a16:creationId xmlns:a16="http://schemas.microsoft.com/office/drawing/2014/main" id="{8B54F481-8AF2-74A0-53E7-10A2C5445C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9" name="Freeform 26">
              <a:extLst>
                <a:ext uri="{FF2B5EF4-FFF2-40B4-BE49-F238E27FC236}">
                  <a16:creationId xmlns:a16="http://schemas.microsoft.com/office/drawing/2014/main" id="{754E04DB-8408-103D-88C7-014ECBFED1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0" name="Freeform 27">
              <a:extLst>
                <a:ext uri="{FF2B5EF4-FFF2-40B4-BE49-F238E27FC236}">
                  <a16:creationId xmlns:a16="http://schemas.microsoft.com/office/drawing/2014/main" id="{DE47F709-C4DE-7E82-6A2E-E95FB9640D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1" name="Freeform 28">
              <a:extLst>
                <a:ext uri="{FF2B5EF4-FFF2-40B4-BE49-F238E27FC236}">
                  <a16:creationId xmlns:a16="http://schemas.microsoft.com/office/drawing/2014/main" id="{4D3D1AE0-943A-7FAB-272B-0B366E35DE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2" name="Freeform 30">
              <a:extLst>
                <a:ext uri="{FF2B5EF4-FFF2-40B4-BE49-F238E27FC236}">
                  <a16:creationId xmlns:a16="http://schemas.microsoft.com/office/drawing/2014/main" id="{992A0628-FBFB-79C3-C2BD-C46004084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3" name="Freeform 43">
              <a:extLst>
                <a:ext uri="{FF2B5EF4-FFF2-40B4-BE49-F238E27FC236}">
                  <a16:creationId xmlns:a16="http://schemas.microsoft.com/office/drawing/2014/main" id="{BBFDCB7B-041F-A68C-C4F0-6AA2EAE0B2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4" name="Freeform 51">
              <a:extLst>
                <a:ext uri="{FF2B5EF4-FFF2-40B4-BE49-F238E27FC236}">
                  <a16:creationId xmlns:a16="http://schemas.microsoft.com/office/drawing/2014/main" id="{7D2BDB50-D660-3AA8-8E40-13DD05953C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5" name="Freeform 52">
              <a:extLst>
                <a:ext uri="{FF2B5EF4-FFF2-40B4-BE49-F238E27FC236}">
                  <a16:creationId xmlns:a16="http://schemas.microsoft.com/office/drawing/2014/main" id="{DD647383-EBC0-6BFF-9ED1-0312F8CC4F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6" name="Freeform 53">
              <a:extLst>
                <a:ext uri="{FF2B5EF4-FFF2-40B4-BE49-F238E27FC236}">
                  <a16:creationId xmlns:a16="http://schemas.microsoft.com/office/drawing/2014/main" id="{1DB76707-88F7-1575-6454-56A3F2D64E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7" name="Freeform 54">
              <a:extLst>
                <a:ext uri="{FF2B5EF4-FFF2-40B4-BE49-F238E27FC236}">
                  <a16:creationId xmlns:a16="http://schemas.microsoft.com/office/drawing/2014/main" id="{31E26F1F-40D6-B658-51AF-8E0C53FD01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8" name="Freeform 55">
              <a:extLst>
                <a:ext uri="{FF2B5EF4-FFF2-40B4-BE49-F238E27FC236}">
                  <a16:creationId xmlns:a16="http://schemas.microsoft.com/office/drawing/2014/main" id="{8E9C7995-4D2C-244B-53AD-7659345342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9" name="Freeform 56">
              <a:extLst>
                <a:ext uri="{FF2B5EF4-FFF2-40B4-BE49-F238E27FC236}">
                  <a16:creationId xmlns:a16="http://schemas.microsoft.com/office/drawing/2014/main" id="{8560DBA4-A6BE-56F6-13F6-64CB78F823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0" name="Freeform 57">
              <a:extLst>
                <a:ext uri="{FF2B5EF4-FFF2-40B4-BE49-F238E27FC236}">
                  <a16:creationId xmlns:a16="http://schemas.microsoft.com/office/drawing/2014/main" id="{B72FC481-2249-75CC-5B9E-5A1267AC5E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1" name="Freeform 59">
              <a:extLst>
                <a:ext uri="{FF2B5EF4-FFF2-40B4-BE49-F238E27FC236}">
                  <a16:creationId xmlns:a16="http://schemas.microsoft.com/office/drawing/2014/main" id="{9EFD43CF-B00A-A607-6A49-3392C19C94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2" name="Freeform 60">
              <a:extLst>
                <a:ext uri="{FF2B5EF4-FFF2-40B4-BE49-F238E27FC236}">
                  <a16:creationId xmlns:a16="http://schemas.microsoft.com/office/drawing/2014/main" id="{AAC002CF-1F0E-253E-37DD-039AAF632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3" name="Freeform 61">
              <a:extLst>
                <a:ext uri="{FF2B5EF4-FFF2-40B4-BE49-F238E27FC236}">
                  <a16:creationId xmlns:a16="http://schemas.microsoft.com/office/drawing/2014/main" id="{69C870B3-08C6-C4D4-5197-18E1DA00CD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4" name="Freeform 5">
              <a:extLst>
                <a:ext uri="{FF2B5EF4-FFF2-40B4-BE49-F238E27FC236}">
                  <a16:creationId xmlns:a16="http://schemas.microsoft.com/office/drawing/2014/main" id="{601637C0-D4C3-181F-29B8-24EAF31535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5" name="Freeform 6">
              <a:extLst>
                <a:ext uri="{FF2B5EF4-FFF2-40B4-BE49-F238E27FC236}">
                  <a16:creationId xmlns:a16="http://schemas.microsoft.com/office/drawing/2014/main" id="{4488AA87-C581-0F36-BFD5-760EA66EA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6" name="Freeform 7">
              <a:extLst>
                <a:ext uri="{FF2B5EF4-FFF2-40B4-BE49-F238E27FC236}">
                  <a16:creationId xmlns:a16="http://schemas.microsoft.com/office/drawing/2014/main" id="{C18D83F9-42F6-B803-B56A-D797F2CAD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8">
              <a:extLst>
                <a:ext uri="{FF2B5EF4-FFF2-40B4-BE49-F238E27FC236}">
                  <a16:creationId xmlns:a16="http://schemas.microsoft.com/office/drawing/2014/main" id="{D313D550-FD25-F8D8-8E65-49469879D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9">
              <a:extLst>
                <a:ext uri="{FF2B5EF4-FFF2-40B4-BE49-F238E27FC236}">
                  <a16:creationId xmlns:a16="http://schemas.microsoft.com/office/drawing/2014/main" id="{058602F7-7E14-534C-C44A-B43F7DCFCA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1">
              <a:extLst>
                <a:ext uri="{FF2B5EF4-FFF2-40B4-BE49-F238E27FC236}">
                  <a16:creationId xmlns:a16="http://schemas.microsoft.com/office/drawing/2014/main" id="{F82D72E6-18E5-F928-570C-D4F517BCF9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2">
              <a:extLst>
                <a:ext uri="{FF2B5EF4-FFF2-40B4-BE49-F238E27FC236}">
                  <a16:creationId xmlns:a16="http://schemas.microsoft.com/office/drawing/2014/main" id="{EB4845D3-244A-85F7-ECA3-CC524D1A1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13">
              <a:extLst>
                <a:ext uri="{FF2B5EF4-FFF2-40B4-BE49-F238E27FC236}">
                  <a16:creationId xmlns:a16="http://schemas.microsoft.com/office/drawing/2014/main" id="{05172E12-DC2F-7ADB-DB3E-74E3E00FC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14">
              <a:extLst>
                <a:ext uri="{FF2B5EF4-FFF2-40B4-BE49-F238E27FC236}">
                  <a16:creationId xmlns:a16="http://schemas.microsoft.com/office/drawing/2014/main" id="{2C5AC6BC-D4F2-F782-9F77-3665140F8A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16">
              <a:extLst>
                <a:ext uri="{FF2B5EF4-FFF2-40B4-BE49-F238E27FC236}">
                  <a16:creationId xmlns:a16="http://schemas.microsoft.com/office/drawing/2014/main" id="{2E1349C8-D849-1176-160D-8E4F2B6BB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17">
              <a:extLst>
                <a:ext uri="{FF2B5EF4-FFF2-40B4-BE49-F238E27FC236}">
                  <a16:creationId xmlns:a16="http://schemas.microsoft.com/office/drawing/2014/main" id="{83D3FE06-AE85-5A2D-7877-F8A09744BD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1">
              <a:extLst>
                <a:ext uri="{FF2B5EF4-FFF2-40B4-BE49-F238E27FC236}">
                  <a16:creationId xmlns:a16="http://schemas.microsoft.com/office/drawing/2014/main" id="{98D2B7A0-B66A-02FF-D07A-001B78EFE0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5">
              <a:extLst>
                <a:ext uri="{FF2B5EF4-FFF2-40B4-BE49-F238E27FC236}">
                  <a16:creationId xmlns:a16="http://schemas.microsoft.com/office/drawing/2014/main" id="{CAAFD08D-F9D0-F733-69AA-5A236940DE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29">
              <a:extLst>
                <a:ext uri="{FF2B5EF4-FFF2-40B4-BE49-F238E27FC236}">
                  <a16:creationId xmlns:a16="http://schemas.microsoft.com/office/drawing/2014/main" id="{6C19692C-F779-047A-02DE-7ADC5FB90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31">
              <a:extLst>
                <a:ext uri="{FF2B5EF4-FFF2-40B4-BE49-F238E27FC236}">
                  <a16:creationId xmlns:a16="http://schemas.microsoft.com/office/drawing/2014/main" id="{AB7F6585-9A18-33AE-969D-7D667BC5FA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32">
              <a:extLst>
                <a:ext uri="{FF2B5EF4-FFF2-40B4-BE49-F238E27FC236}">
                  <a16:creationId xmlns:a16="http://schemas.microsoft.com/office/drawing/2014/main" id="{C97E5EBA-F0D0-2ABD-2435-E7708795C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33">
              <a:extLst>
                <a:ext uri="{FF2B5EF4-FFF2-40B4-BE49-F238E27FC236}">
                  <a16:creationId xmlns:a16="http://schemas.microsoft.com/office/drawing/2014/main" id="{9A4F98B8-B691-F204-C6FF-48DCFE0FEB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34">
              <a:extLst>
                <a:ext uri="{FF2B5EF4-FFF2-40B4-BE49-F238E27FC236}">
                  <a16:creationId xmlns:a16="http://schemas.microsoft.com/office/drawing/2014/main" id="{883222A9-95E7-D38E-8439-438566650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35">
              <a:extLst>
                <a:ext uri="{FF2B5EF4-FFF2-40B4-BE49-F238E27FC236}">
                  <a16:creationId xmlns:a16="http://schemas.microsoft.com/office/drawing/2014/main" id="{C4D2AEEE-7AF4-B5A4-D357-7348BDFDD0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36">
              <a:extLst>
                <a:ext uri="{FF2B5EF4-FFF2-40B4-BE49-F238E27FC236}">
                  <a16:creationId xmlns:a16="http://schemas.microsoft.com/office/drawing/2014/main" id="{82D2303B-3765-6695-2B7B-876382CDB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37">
              <a:extLst>
                <a:ext uri="{FF2B5EF4-FFF2-40B4-BE49-F238E27FC236}">
                  <a16:creationId xmlns:a16="http://schemas.microsoft.com/office/drawing/2014/main" id="{5078A833-5EDB-8DB6-34BA-4FDE81A86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38">
              <a:extLst>
                <a:ext uri="{FF2B5EF4-FFF2-40B4-BE49-F238E27FC236}">
                  <a16:creationId xmlns:a16="http://schemas.microsoft.com/office/drawing/2014/main" id="{3A1959E8-5404-02A6-639C-22EEEB8DCB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0" name="Freeform 39">
              <a:extLst>
                <a:ext uri="{FF2B5EF4-FFF2-40B4-BE49-F238E27FC236}">
                  <a16:creationId xmlns:a16="http://schemas.microsoft.com/office/drawing/2014/main" id="{055B79DB-7EC8-49B8-4683-86374A67E8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1" name="Freeform 40">
              <a:extLst>
                <a:ext uri="{FF2B5EF4-FFF2-40B4-BE49-F238E27FC236}">
                  <a16:creationId xmlns:a16="http://schemas.microsoft.com/office/drawing/2014/main" id="{4AE794EE-B1FF-27FD-A63F-1C9C71C7E3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2" name="Freeform 41">
              <a:extLst>
                <a:ext uri="{FF2B5EF4-FFF2-40B4-BE49-F238E27FC236}">
                  <a16:creationId xmlns:a16="http://schemas.microsoft.com/office/drawing/2014/main" id="{2CB83621-BC56-989E-AF70-0F2EF539F1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3" name="Freeform 42">
              <a:extLst>
                <a:ext uri="{FF2B5EF4-FFF2-40B4-BE49-F238E27FC236}">
                  <a16:creationId xmlns:a16="http://schemas.microsoft.com/office/drawing/2014/main" id="{490F3422-2AE1-D3A0-57BB-8BB930956C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4" name="Freeform 44">
              <a:extLst>
                <a:ext uri="{FF2B5EF4-FFF2-40B4-BE49-F238E27FC236}">
                  <a16:creationId xmlns:a16="http://schemas.microsoft.com/office/drawing/2014/main" id="{1EC3E9A1-214C-B49E-3487-1E51940651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5" name="Freeform 45">
              <a:extLst>
                <a:ext uri="{FF2B5EF4-FFF2-40B4-BE49-F238E27FC236}">
                  <a16:creationId xmlns:a16="http://schemas.microsoft.com/office/drawing/2014/main" id="{C4617453-378D-DD62-5A95-9B155A2E20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6" name="Freeform 46">
              <a:extLst>
                <a:ext uri="{FF2B5EF4-FFF2-40B4-BE49-F238E27FC236}">
                  <a16:creationId xmlns:a16="http://schemas.microsoft.com/office/drawing/2014/main" id="{C4F5E135-3C03-EA70-9170-93650A10D8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7" name="Freeform 47">
              <a:extLst>
                <a:ext uri="{FF2B5EF4-FFF2-40B4-BE49-F238E27FC236}">
                  <a16:creationId xmlns:a16="http://schemas.microsoft.com/office/drawing/2014/main" id="{3CCB1EC9-853B-055D-C5A3-9E2E32B86D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8" name="Freeform 48">
              <a:extLst>
                <a:ext uri="{FF2B5EF4-FFF2-40B4-BE49-F238E27FC236}">
                  <a16:creationId xmlns:a16="http://schemas.microsoft.com/office/drawing/2014/main" id="{67D4834F-66D2-882E-3EBD-589EED905D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9" name="Freeform 49">
              <a:extLst>
                <a:ext uri="{FF2B5EF4-FFF2-40B4-BE49-F238E27FC236}">
                  <a16:creationId xmlns:a16="http://schemas.microsoft.com/office/drawing/2014/main" id="{B8C6C2A6-A3F9-6FA5-23FA-F1188F306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8">
              <a:extLst>
                <a:ext uri="{FF2B5EF4-FFF2-40B4-BE49-F238E27FC236}">
                  <a16:creationId xmlns:a16="http://schemas.microsoft.com/office/drawing/2014/main" id="{6C562678-785C-35E1-E16A-975E930EF3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106">
              <a:extLst>
                <a:ext uri="{FF2B5EF4-FFF2-40B4-BE49-F238E27FC236}">
                  <a16:creationId xmlns:a16="http://schemas.microsoft.com/office/drawing/2014/main" id="{0B9161B0-C7D6-879A-65BE-D24063E70A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577" name="Group 576">
            <a:extLst>
              <a:ext uri="{FF2B5EF4-FFF2-40B4-BE49-F238E27FC236}">
                <a16:creationId xmlns:a16="http://schemas.microsoft.com/office/drawing/2014/main" id="{875964A0-7818-CA2D-CEFC-FC9A846FB1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578" name="Freeform 8">
              <a:extLst>
                <a:ext uri="{FF2B5EF4-FFF2-40B4-BE49-F238E27FC236}">
                  <a16:creationId xmlns:a16="http://schemas.microsoft.com/office/drawing/2014/main" id="{E525AB59-8740-59DC-4C3E-8AA6E3212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10">
              <a:extLst>
                <a:ext uri="{FF2B5EF4-FFF2-40B4-BE49-F238E27FC236}">
                  <a16:creationId xmlns:a16="http://schemas.microsoft.com/office/drawing/2014/main" id="{385B3582-0E68-1A8E-12DF-9F3FD722C1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15">
              <a:extLst>
                <a:ext uri="{FF2B5EF4-FFF2-40B4-BE49-F238E27FC236}">
                  <a16:creationId xmlns:a16="http://schemas.microsoft.com/office/drawing/2014/main" id="{C8F47186-BBEE-453D-4343-754B9931B4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18">
              <a:extLst>
                <a:ext uri="{FF2B5EF4-FFF2-40B4-BE49-F238E27FC236}">
                  <a16:creationId xmlns:a16="http://schemas.microsoft.com/office/drawing/2014/main" id="{7A069FA3-BD9C-EC05-246A-B92B8A683F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19">
              <a:extLst>
                <a:ext uri="{FF2B5EF4-FFF2-40B4-BE49-F238E27FC236}">
                  <a16:creationId xmlns:a16="http://schemas.microsoft.com/office/drawing/2014/main" id="{A73FF439-4CF8-BABD-49B1-881D302E43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20">
              <a:extLst>
                <a:ext uri="{FF2B5EF4-FFF2-40B4-BE49-F238E27FC236}">
                  <a16:creationId xmlns:a16="http://schemas.microsoft.com/office/drawing/2014/main" id="{FF3AF95B-0CD1-F825-ED99-13FD73014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22">
              <a:extLst>
                <a:ext uri="{FF2B5EF4-FFF2-40B4-BE49-F238E27FC236}">
                  <a16:creationId xmlns:a16="http://schemas.microsoft.com/office/drawing/2014/main" id="{5246488F-75E0-5327-6DB9-F8BF54F33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23">
              <a:extLst>
                <a:ext uri="{FF2B5EF4-FFF2-40B4-BE49-F238E27FC236}">
                  <a16:creationId xmlns:a16="http://schemas.microsoft.com/office/drawing/2014/main" id="{7109C50D-3FF4-3FA9-94B8-8BE0EA322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26">
              <a:extLst>
                <a:ext uri="{FF2B5EF4-FFF2-40B4-BE49-F238E27FC236}">
                  <a16:creationId xmlns:a16="http://schemas.microsoft.com/office/drawing/2014/main" id="{D9EDC8D9-0DEB-41F1-CBB8-B2E22E9FA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27">
              <a:extLst>
                <a:ext uri="{FF2B5EF4-FFF2-40B4-BE49-F238E27FC236}">
                  <a16:creationId xmlns:a16="http://schemas.microsoft.com/office/drawing/2014/main" id="{AB71523E-C7B5-619F-069A-CB82EC587D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28">
              <a:extLst>
                <a:ext uri="{FF2B5EF4-FFF2-40B4-BE49-F238E27FC236}">
                  <a16:creationId xmlns:a16="http://schemas.microsoft.com/office/drawing/2014/main" id="{82F41DAB-E209-AD08-0139-4781CE805D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30">
              <a:extLst>
                <a:ext uri="{FF2B5EF4-FFF2-40B4-BE49-F238E27FC236}">
                  <a16:creationId xmlns:a16="http://schemas.microsoft.com/office/drawing/2014/main" id="{68D6CBC8-993A-1DCA-57D6-40101427FB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43">
              <a:extLst>
                <a:ext uri="{FF2B5EF4-FFF2-40B4-BE49-F238E27FC236}">
                  <a16:creationId xmlns:a16="http://schemas.microsoft.com/office/drawing/2014/main" id="{94976034-D3D9-290C-50E9-8BDCC8AEBA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51">
              <a:extLst>
                <a:ext uri="{FF2B5EF4-FFF2-40B4-BE49-F238E27FC236}">
                  <a16:creationId xmlns:a16="http://schemas.microsoft.com/office/drawing/2014/main" id="{BE5FA2F3-3428-BB77-DC77-0277059D6C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52">
              <a:extLst>
                <a:ext uri="{FF2B5EF4-FFF2-40B4-BE49-F238E27FC236}">
                  <a16:creationId xmlns:a16="http://schemas.microsoft.com/office/drawing/2014/main" id="{C7891CFD-9D36-CE07-DBD0-EC5D8EF721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53">
              <a:extLst>
                <a:ext uri="{FF2B5EF4-FFF2-40B4-BE49-F238E27FC236}">
                  <a16:creationId xmlns:a16="http://schemas.microsoft.com/office/drawing/2014/main" id="{7CA8B005-9771-9632-49DF-DE80116A0B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54">
              <a:extLst>
                <a:ext uri="{FF2B5EF4-FFF2-40B4-BE49-F238E27FC236}">
                  <a16:creationId xmlns:a16="http://schemas.microsoft.com/office/drawing/2014/main" id="{DBB34666-C0AA-F4F5-9A72-9D3CF7936B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55">
              <a:extLst>
                <a:ext uri="{FF2B5EF4-FFF2-40B4-BE49-F238E27FC236}">
                  <a16:creationId xmlns:a16="http://schemas.microsoft.com/office/drawing/2014/main" id="{5EB57419-768B-236E-5AB4-C23F0E49F1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56">
              <a:extLst>
                <a:ext uri="{FF2B5EF4-FFF2-40B4-BE49-F238E27FC236}">
                  <a16:creationId xmlns:a16="http://schemas.microsoft.com/office/drawing/2014/main" id="{D7D34D66-C0D3-C399-38F2-99EB4BDDC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57">
              <a:extLst>
                <a:ext uri="{FF2B5EF4-FFF2-40B4-BE49-F238E27FC236}">
                  <a16:creationId xmlns:a16="http://schemas.microsoft.com/office/drawing/2014/main" id="{4395F17B-5001-8812-1E47-C019A8E077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59">
              <a:extLst>
                <a:ext uri="{FF2B5EF4-FFF2-40B4-BE49-F238E27FC236}">
                  <a16:creationId xmlns:a16="http://schemas.microsoft.com/office/drawing/2014/main" id="{5E16DD27-AD16-0DC9-4D94-FB7EACC500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60">
              <a:extLst>
                <a:ext uri="{FF2B5EF4-FFF2-40B4-BE49-F238E27FC236}">
                  <a16:creationId xmlns:a16="http://schemas.microsoft.com/office/drawing/2014/main" id="{61C0BBC1-6351-9593-2635-A48BD1E4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61">
              <a:extLst>
                <a:ext uri="{FF2B5EF4-FFF2-40B4-BE49-F238E27FC236}">
                  <a16:creationId xmlns:a16="http://schemas.microsoft.com/office/drawing/2014/main" id="{BFB678C0-0E3F-F9F4-0E83-962330449A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5">
              <a:extLst>
                <a:ext uri="{FF2B5EF4-FFF2-40B4-BE49-F238E27FC236}">
                  <a16:creationId xmlns:a16="http://schemas.microsoft.com/office/drawing/2014/main" id="{8EDB0146-1EB2-4FB6-DAD7-51F038ABD0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6">
              <a:extLst>
                <a:ext uri="{FF2B5EF4-FFF2-40B4-BE49-F238E27FC236}">
                  <a16:creationId xmlns:a16="http://schemas.microsoft.com/office/drawing/2014/main" id="{A7A065F8-DE9E-4EF6-89D7-393696C72D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7">
              <a:extLst>
                <a:ext uri="{FF2B5EF4-FFF2-40B4-BE49-F238E27FC236}">
                  <a16:creationId xmlns:a16="http://schemas.microsoft.com/office/drawing/2014/main" id="{DBE5FDC8-2809-1433-65F4-B6AB3BC01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8">
              <a:extLst>
                <a:ext uri="{FF2B5EF4-FFF2-40B4-BE49-F238E27FC236}">
                  <a16:creationId xmlns:a16="http://schemas.microsoft.com/office/drawing/2014/main" id="{8E136383-AC70-1D79-7219-86E102CD8B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9">
              <a:extLst>
                <a:ext uri="{FF2B5EF4-FFF2-40B4-BE49-F238E27FC236}">
                  <a16:creationId xmlns:a16="http://schemas.microsoft.com/office/drawing/2014/main" id="{04597BEB-CE11-1DA9-D5C6-DF5B375C4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11">
              <a:extLst>
                <a:ext uri="{FF2B5EF4-FFF2-40B4-BE49-F238E27FC236}">
                  <a16:creationId xmlns:a16="http://schemas.microsoft.com/office/drawing/2014/main" id="{B5E77814-0059-262B-68FA-862FD33BB1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12">
              <a:extLst>
                <a:ext uri="{FF2B5EF4-FFF2-40B4-BE49-F238E27FC236}">
                  <a16:creationId xmlns:a16="http://schemas.microsoft.com/office/drawing/2014/main" id="{EAF52D57-96E3-C7CE-E07C-07EE23E55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13">
              <a:extLst>
                <a:ext uri="{FF2B5EF4-FFF2-40B4-BE49-F238E27FC236}">
                  <a16:creationId xmlns:a16="http://schemas.microsoft.com/office/drawing/2014/main" id="{A60CF976-898A-A15B-E850-447384FC5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14">
              <a:extLst>
                <a:ext uri="{FF2B5EF4-FFF2-40B4-BE49-F238E27FC236}">
                  <a16:creationId xmlns:a16="http://schemas.microsoft.com/office/drawing/2014/main" id="{BAE59B89-5FEF-DB0C-12C0-B31843009B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16">
              <a:extLst>
                <a:ext uri="{FF2B5EF4-FFF2-40B4-BE49-F238E27FC236}">
                  <a16:creationId xmlns:a16="http://schemas.microsoft.com/office/drawing/2014/main" id="{F130ADEA-EEF0-1DC5-2D40-ED1C79C806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17">
              <a:extLst>
                <a:ext uri="{FF2B5EF4-FFF2-40B4-BE49-F238E27FC236}">
                  <a16:creationId xmlns:a16="http://schemas.microsoft.com/office/drawing/2014/main" id="{C5BE50D3-5FE0-6C85-E8FA-1493D1FB00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21">
              <a:extLst>
                <a:ext uri="{FF2B5EF4-FFF2-40B4-BE49-F238E27FC236}">
                  <a16:creationId xmlns:a16="http://schemas.microsoft.com/office/drawing/2014/main" id="{F68D3416-1577-52A0-C8AD-9C7BEE5522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3" name="Freeform 25">
              <a:extLst>
                <a:ext uri="{FF2B5EF4-FFF2-40B4-BE49-F238E27FC236}">
                  <a16:creationId xmlns:a16="http://schemas.microsoft.com/office/drawing/2014/main" id="{66BB5702-0316-6DF1-0337-A9F413671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4" name="Freeform 29">
              <a:extLst>
                <a:ext uri="{FF2B5EF4-FFF2-40B4-BE49-F238E27FC236}">
                  <a16:creationId xmlns:a16="http://schemas.microsoft.com/office/drawing/2014/main" id="{35825984-6DCF-30EC-6B0A-04310E41F1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5" name="Freeform 31">
              <a:extLst>
                <a:ext uri="{FF2B5EF4-FFF2-40B4-BE49-F238E27FC236}">
                  <a16:creationId xmlns:a16="http://schemas.microsoft.com/office/drawing/2014/main" id="{3E8BF1B2-DC00-505A-7F1A-D8C86D7DA6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6" name="Freeform 32">
              <a:extLst>
                <a:ext uri="{FF2B5EF4-FFF2-40B4-BE49-F238E27FC236}">
                  <a16:creationId xmlns:a16="http://schemas.microsoft.com/office/drawing/2014/main" id="{3F53672E-1890-DC8A-E44D-B25EAB95DD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7" name="Freeform 33">
              <a:extLst>
                <a:ext uri="{FF2B5EF4-FFF2-40B4-BE49-F238E27FC236}">
                  <a16:creationId xmlns:a16="http://schemas.microsoft.com/office/drawing/2014/main" id="{07438D65-3E3C-6FBB-AE77-27EA34E4A0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8" name="Freeform 34">
              <a:extLst>
                <a:ext uri="{FF2B5EF4-FFF2-40B4-BE49-F238E27FC236}">
                  <a16:creationId xmlns:a16="http://schemas.microsoft.com/office/drawing/2014/main" id="{C2F8AE8A-F2E1-FE08-BFB3-072C6C9778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9" name="Freeform 35">
              <a:extLst>
                <a:ext uri="{FF2B5EF4-FFF2-40B4-BE49-F238E27FC236}">
                  <a16:creationId xmlns:a16="http://schemas.microsoft.com/office/drawing/2014/main" id="{BC5CD602-D7F9-3DF7-FCB4-9E992EC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0" name="Freeform 36">
              <a:extLst>
                <a:ext uri="{FF2B5EF4-FFF2-40B4-BE49-F238E27FC236}">
                  <a16:creationId xmlns:a16="http://schemas.microsoft.com/office/drawing/2014/main" id="{1C7F2D35-23A2-650B-3F7D-DA95A919AA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1" name="Freeform 37">
              <a:extLst>
                <a:ext uri="{FF2B5EF4-FFF2-40B4-BE49-F238E27FC236}">
                  <a16:creationId xmlns:a16="http://schemas.microsoft.com/office/drawing/2014/main" id="{7253591A-8588-D710-92AA-97072FB036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2" name="Freeform 38">
              <a:extLst>
                <a:ext uri="{FF2B5EF4-FFF2-40B4-BE49-F238E27FC236}">
                  <a16:creationId xmlns:a16="http://schemas.microsoft.com/office/drawing/2014/main" id="{E678251C-59AF-533F-ED44-DFCF3CB2E5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3" name="Freeform 39">
              <a:extLst>
                <a:ext uri="{FF2B5EF4-FFF2-40B4-BE49-F238E27FC236}">
                  <a16:creationId xmlns:a16="http://schemas.microsoft.com/office/drawing/2014/main" id="{FCF2BDFA-0B74-5EFE-49E0-E7247DA009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4" name="Freeform 40">
              <a:extLst>
                <a:ext uri="{FF2B5EF4-FFF2-40B4-BE49-F238E27FC236}">
                  <a16:creationId xmlns:a16="http://schemas.microsoft.com/office/drawing/2014/main" id="{360FF937-E682-72E2-5701-22669E86BE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5" name="Freeform 41">
              <a:extLst>
                <a:ext uri="{FF2B5EF4-FFF2-40B4-BE49-F238E27FC236}">
                  <a16:creationId xmlns:a16="http://schemas.microsoft.com/office/drawing/2014/main" id="{689566D2-6CC5-21B7-F5C8-A987BEDFDC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6" name="Freeform 42">
              <a:extLst>
                <a:ext uri="{FF2B5EF4-FFF2-40B4-BE49-F238E27FC236}">
                  <a16:creationId xmlns:a16="http://schemas.microsoft.com/office/drawing/2014/main" id="{B7F0B70E-738A-0D42-038E-3E0453D18B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7" name="Freeform 44">
              <a:extLst>
                <a:ext uri="{FF2B5EF4-FFF2-40B4-BE49-F238E27FC236}">
                  <a16:creationId xmlns:a16="http://schemas.microsoft.com/office/drawing/2014/main" id="{D9FCE60D-6722-21D5-564C-7D6BF088C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8" name="Freeform 45">
              <a:extLst>
                <a:ext uri="{FF2B5EF4-FFF2-40B4-BE49-F238E27FC236}">
                  <a16:creationId xmlns:a16="http://schemas.microsoft.com/office/drawing/2014/main" id="{221B75A5-13FA-D23E-F979-8897560FB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9" name="Freeform 46">
              <a:extLst>
                <a:ext uri="{FF2B5EF4-FFF2-40B4-BE49-F238E27FC236}">
                  <a16:creationId xmlns:a16="http://schemas.microsoft.com/office/drawing/2014/main" id="{D9C36BB6-8101-9B39-0833-ECB6FED7F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0" name="Freeform 47">
              <a:extLst>
                <a:ext uri="{FF2B5EF4-FFF2-40B4-BE49-F238E27FC236}">
                  <a16:creationId xmlns:a16="http://schemas.microsoft.com/office/drawing/2014/main" id="{4D6311CC-3A1C-04A2-E7F5-A90441E3F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1" name="Freeform 48">
              <a:extLst>
                <a:ext uri="{FF2B5EF4-FFF2-40B4-BE49-F238E27FC236}">
                  <a16:creationId xmlns:a16="http://schemas.microsoft.com/office/drawing/2014/main" id="{2D7B6065-92EB-56C6-D306-F9C66330BE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2" name="Freeform 49">
              <a:extLst>
                <a:ext uri="{FF2B5EF4-FFF2-40B4-BE49-F238E27FC236}">
                  <a16:creationId xmlns:a16="http://schemas.microsoft.com/office/drawing/2014/main" id="{DDD8C919-F99D-C4F0-051B-B1F9F2B1FD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3" name="Freeform 8">
              <a:extLst>
                <a:ext uri="{FF2B5EF4-FFF2-40B4-BE49-F238E27FC236}">
                  <a16:creationId xmlns:a16="http://schemas.microsoft.com/office/drawing/2014/main" id="{2C99D571-5BA6-B1B3-CF76-A1681D1DEF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4" name="Freeform 106">
              <a:extLst>
                <a:ext uri="{FF2B5EF4-FFF2-40B4-BE49-F238E27FC236}">
                  <a16:creationId xmlns:a16="http://schemas.microsoft.com/office/drawing/2014/main" id="{4EF7213E-7A2B-D5D4-583E-1AA35F56D4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36" name="Rectangle 635">
            <a:extLst>
              <a:ext uri="{FF2B5EF4-FFF2-40B4-BE49-F238E27FC236}">
                <a16:creationId xmlns:a16="http://schemas.microsoft.com/office/drawing/2014/main" id="{A44DD7C7-93FE-AF0E-BAE7-0E1F5F4A2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443F6A64-8F6B-EF0E-9E0B-6A84D9C2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EC137C-A1A1-CF34-1CD5-E90C4F2320FA}"/>
              </a:ext>
            </a:extLst>
          </p:cNvPr>
          <p:cNvSpPr>
            <a:spLocks noGrp="1"/>
          </p:cNvSpPr>
          <p:nvPr>
            <p:ph type="title"/>
          </p:nvPr>
        </p:nvSpPr>
        <p:spPr>
          <a:xfrm>
            <a:off x="1797644" y="5284519"/>
            <a:ext cx="8595239" cy="1089950"/>
          </a:xfrm>
        </p:spPr>
        <p:txBody>
          <a:bodyPr vert="horz" lIns="91440" tIns="45720" rIns="91440" bIns="45720" rtlCol="0" anchor="b">
            <a:normAutofit/>
          </a:bodyPr>
          <a:lstStyle/>
          <a:p>
            <a:pPr algn="ctr"/>
            <a:r>
              <a:rPr lang="en-AU" sz="5400" dirty="0">
                <a:latin typeface="ADLaM Display" panose="02010000000000000000" pitchFamily="2" charset="0"/>
                <a:ea typeface="ADLaM Display" panose="02010000000000000000" pitchFamily="2" charset="0"/>
                <a:cs typeface="ADLaM Display" panose="02010000000000000000" pitchFamily="2" charset="0"/>
              </a:rPr>
              <a:t>Code</a:t>
            </a:r>
            <a:endParaRPr lang="en-US" sz="5400"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640" name="Group 639">
            <a:extLst>
              <a:ext uri="{FF2B5EF4-FFF2-40B4-BE49-F238E27FC236}">
                <a16:creationId xmlns:a16="http://schemas.microsoft.com/office/drawing/2014/main" id="{4977BA99-D247-3E75-86D8-D48447E404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641" name="Freeform 6">
              <a:extLst>
                <a:ext uri="{FF2B5EF4-FFF2-40B4-BE49-F238E27FC236}">
                  <a16:creationId xmlns:a16="http://schemas.microsoft.com/office/drawing/2014/main" id="{2B6C3450-7D20-1977-7619-177AD452A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105">
              <a:extLst>
                <a:ext uri="{FF2B5EF4-FFF2-40B4-BE49-F238E27FC236}">
                  <a16:creationId xmlns:a16="http://schemas.microsoft.com/office/drawing/2014/main" id="{224ED753-3AE3-237F-24D4-68211E81E7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106">
              <a:extLst>
                <a:ext uri="{FF2B5EF4-FFF2-40B4-BE49-F238E27FC236}">
                  <a16:creationId xmlns:a16="http://schemas.microsoft.com/office/drawing/2014/main" id="{D3C17B40-2157-D0C5-21A8-23C8C5B904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107">
              <a:extLst>
                <a:ext uri="{FF2B5EF4-FFF2-40B4-BE49-F238E27FC236}">
                  <a16:creationId xmlns:a16="http://schemas.microsoft.com/office/drawing/2014/main" id="{26117B66-B3E6-E8A3-4149-205FC1FC31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108">
              <a:extLst>
                <a:ext uri="{FF2B5EF4-FFF2-40B4-BE49-F238E27FC236}">
                  <a16:creationId xmlns:a16="http://schemas.microsoft.com/office/drawing/2014/main" id="{2B0C569F-51D3-C278-56C8-9D9AA95CB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109">
              <a:extLst>
                <a:ext uri="{FF2B5EF4-FFF2-40B4-BE49-F238E27FC236}">
                  <a16:creationId xmlns:a16="http://schemas.microsoft.com/office/drawing/2014/main" id="{07F4FE8C-3B2C-CBDF-E754-96B1D888B6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110">
              <a:extLst>
                <a:ext uri="{FF2B5EF4-FFF2-40B4-BE49-F238E27FC236}">
                  <a16:creationId xmlns:a16="http://schemas.microsoft.com/office/drawing/2014/main" id="{D8A8605A-726F-C38D-E449-FE9C064796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111">
              <a:extLst>
                <a:ext uri="{FF2B5EF4-FFF2-40B4-BE49-F238E27FC236}">
                  <a16:creationId xmlns:a16="http://schemas.microsoft.com/office/drawing/2014/main" id="{E733D026-5111-72B6-8E05-7A367862B3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112">
              <a:extLst>
                <a:ext uri="{FF2B5EF4-FFF2-40B4-BE49-F238E27FC236}">
                  <a16:creationId xmlns:a16="http://schemas.microsoft.com/office/drawing/2014/main" id="{ACC1E76E-742C-89BA-0526-6BCF6F4B9E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122">
              <a:extLst>
                <a:ext uri="{FF2B5EF4-FFF2-40B4-BE49-F238E27FC236}">
                  <a16:creationId xmlns:a16="http://schemas.microsoft.com/office/drawing/2014/main" id="{406D1C80-875F-59C8-9934-D121292C07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123">
              <a:extLst>
                <a:ext uri="{FF2B5EF4-FFF2-40B4-BE49-F238E27FC236}">
                  <a16:creationId xmlns:a16="http://schemas.microsoft.com/office/drawing/2014/main" id="{84C0AC83-5C90-47CC-4C99-B49FAA3A8C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130">
              <a:extLst>
                <a:ext uri="{FF2B5EF4-FFF2-40B4-BE49-F238E27FC236}">
                  <a16:creationId xmlns:a16="http://schemas.microsoft.com/office/drawing/2014/main" id="{57060EAB-1167-83C0-4939-63615CEA51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131">
              <a:extLst>
                <a:ext uri="{FF2B5EF4-FFF2-40B4-BE49-F238E27FC236}">
                  <a16:creationId xmlns:a16="http://schemas.microsoft.com/office/drawing/2014/main" id="{494B56DD-1D09-31C3-2125-6EBF659D5F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132">
              <a:extLst>
                <a:ext uri="{FF2B5EF4-FFF2-40B4-BE49-F238E27FC236}">
                  <a16:creationId xmlns:a16="http://schemas.microsoft.com/office/drawing/2014/main" id="{04811232-4DD0-8F4B-26F6-417653607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134">
              <a:extLst>
                <a:ext uri="{FF2B5EF4-FFF2-40B4-BE49-F238E27FC236}">
                  <a16:creationId xmlns:a16="http://schemas.microsoft.com/office/drawing/2014/main" id="{B2C934D7-4D8A-99C7-4E63-0C3A311F9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135">
              <a:extLst>
                <a:ext uri="{FF2B5EF4-FFF2-40B4-BE49-F238E27FC236}">
                  <a16:creationId xmlns:a16="http://schemas.microsoft.com/office/drawing/2014/main" id="{7414C708-9D35-6FE8-C59B-9198CFAE92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141">
              <a:extLst>
                <a:ext uri="{FF2B5EF4-FFF2-40B4-BE49-F238E27FC236}">
                  <a16:creationId xmlns:a16="http://schemas.microsoft.com/office/drawing/2014/main" id="{9F9789B5-5640-4AA6-EF14-7AD917962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91">
              <a:extLst>
                <a:ext uri="{FF2B5EF4-FFF2-40B4-BE49-F238E27FC236}">
                  <a16:creationId xmlns:a16="http://schemas.microsoft.com/office/drawing/2014/main" id="{9BE4DB6A-648A-9BA2-092B-939B99A24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92">
              <a:extLst>
                <a:ext uri="{FF2B5EF4-FFF2-40B4-BE49-F238E27FC236}">
                  <a16:creationId xmlns:a16="http://schemas.microsoft.com/office/drawing/2014/main" id="{B533F0AC-CB55-7A68-FA05-8FA5CE782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93">
              <a:extLst>
                <a:ext uri="{FF2B5EF4-FFF2-40B4-BE49-F238E27FC236}">
                  <a16:creationId xmlns:a16="http://schemas.microsoft.com/office/drawing/2014/main" id="{1A26DA3F-B5F8-CD70-55AE-066C4614C7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94">
              <a:extLst>
                <a:ext uri="{FF2B5EF4-FFF2-40B4-BE49-F238E27FC236}">
                  <a16:creationId xmlns:a16="http://schemas.microsoft.com/office/drawing/2014/main" id="{9F7EE65E-0CE0-44AF-D912-D64DEE23A7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95">
              <a:extLst>
                <a:ext uri="{FF2B5EF4-FFF2-40B4-BE49-F238E27FC236}">
                  <a16:creationId xmlns:a16="http://schemas.microsoft.com/office/drawing/2014/main" id="{0DBDF01F-7C4F-D14D-FE7F-71D36F1BD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96">
              <a:extLst>
                <a:ext uri="{FF2B5EF4-FFF2-40B4-BE49-F238E27FC236}">
                  <a16:creationId xmlns:a16="http://schemas.microsoft.com/office/drawing/2014/main" id="{DBA62ACE-7CDB-B97E-C5B4-B4805F0ADF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4" name="Freeform 97">
              <a:extLst>
                <a:ext uri="{FF2B5EF4-FFF2-40B4-BE49-F238E27FC236}">
                  <a16:creationId xmlns:a16="http://schemas.microsoft.com/office/drawing/2014/main" id="{6EC8A423-FE60-AA94-F793-5550C77522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5" name="Freeform 98">
              <a:extLst>
                <a:ext uri="{FF2B5EF4-FFF2-40B4-BE49-F238E27FC236}">
                  <a16:creationId xmlns:a16="http://schemas.microsoft.com/office/drawing/2014/main" id="{B040F8F8-EDA6-B349-F1EE-7FD319F3D4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99">
              <a:extLst>
                <a:ext uri="{FF2B5EF4-FFF2-40B4-BE49-F238E27FC236}">
                  <a16:creationId xmlns:a16="http://schemas.microsoft.com/office/drawing/2014/main" id="{A1166416-D3DB-80C7-9BF6-0DAA605DD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00">
              <a:extLst>
                <a:ext uri="{FF2B5EF4-FFF2-40B4-BE49-F238E27FC236}">
                  <a16:creationId xmlns:a16="http://schemas.microsoft.com/office/drawing/2014/main" id="{54256378-5CFB-B8BC-8065-59E32EEE08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01">
              <a:extLst>
                <a:ext uri="{FF2B5EF4-FFF2-40B4-BE49-F238E27FC236}">
                  <a16:creationId xmlns:a16="http://schemas.microsoft.com/office/drawing/2014/main" id="{926617A9-8051-81CD-F9BD-8D2A1E48D0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102">
              <a:extLst>
                <a:ext uri="{FF2B5EF4-FFF2-40B4-BE49-F238E27FC236}">
                  <a16:creationId xmlns:a16="http://schemas.microsoft.com/office/drawing/2014/main" id="{ADBC13EB-364F-D41B-D186-A747768D4E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103">
              <a:extLst>
                <a:ext uri="{FF2B5EF4-FFF2-40B4-BE49-F238E27FC236}">
                  <a16:creationId xmlns:a16="http://schemas.microsoft.com/office/drawing/2014/main" id="{66A12635-B8B1-EB78-01F3-02F118A292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104">
              <a:extLst>
                <a:ext uri="{FF2B5EF4-FFF2-40B4-BE49-F238E27FC236}">
                  <a16:creationId xmlns:a16="http://schemas.microsoft.com/office/drawing/2014/main" id="{8B0D2377-92F8-3DB1-53B4-9742CF89B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113">
              <a:extLst>
                <a:ext uri="{FF2B5EF4-FFF2-40B4-BE49-F238E27FC236}">
                  <a16:creationId xmlns:a16="http://schemas.microsoft.com/office/drawing/2014/main" id="{9F72B0EE-A39C-87BC-9E6A-F6B8EC6EB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114">
              <a:extLst>
                <a:ext uri="{FF2B5EF4-FFF2-40B4-BE49-F238E27FC236}">
                  <a16:creationId xmlns:a16="http://schemas.microsoft.com/office/drawing/2014/main" id="{531DA79B-DE2B-6EF7-EC59-0E90ADB577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115">
              <a:extLst>
                <a:ext uri="{FF2B5EF4-FFF2-40B4-BE49-F238E27FC236}">
                  <a16:creationId xmlns:a16="http://schemas.microsoft.com/office/drawing/2014/main" id="{AFDFF35D-1520-1328-62AE-3833105F73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117">
              <a:extLst>
                <a:ext uri="{FF2B5EF4-FFF2-40B4-BE49-F238E27FC236}">
                  <a16:creationId xmlns:a16="http://schemas.microsoft.com/office/drawing/2014/main" id="{F415E6BD-2B2E-13BF-EA0C-3B01F4440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18">
              <a:extLst>
                <a:ext uri="{FF2B5EF4-FFF2-40B4-BE49-F238E27FC236}">
                  <a16:creationId xmlns:a16="http://schemas.microsoft.com/office/drawing/2014/main" id="{698853F2-C453-8A1B-ED09-2445BE2B69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119">
              <a:extLst>
                <a:ext uri="{FF2B5EF4-FFF2-40B4-BE49-F238E27FC236}">
                  <a16:creationId xmlns:a16="http://schemas.microsoft.com/office/drawing/2014/main" id="{26E554C6-CDEA-1474-A152-DED0B84CA1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120">
              <a:extLst>
                <a:ext uri="{FF2B5EF4-FFF2-40B4-BE49-F238E27FC236}">
                  <a16:creationId xmlns:a16="http://schemas.microsoft.com/office/drawing/2014/main" id="{1D89965F-E6CB-BD41-22B3-F5E325A3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9" name="Freeform 121">
              <a:extLst>
                <a:ext uri="{FF2B5EF4-FFF2-40B4-BE49-F238E27FC236}">
                  <a16:creationId xmlns:a16="http://schemas.microsoft.com/office/drawing/2014/main" id="{E27551A5-C51A-1837-4581-3B66F40162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0" name="Freeform 125">
              <a:extLst>
                <a:ext uri="{FF2B5EF4-FFF2-40B4-BE49-F238E27FC236}">
                  <a16:creationId xmlns:a16="http://schemas.microsoft.com/office/drawing/2014/main" id="{31C61ABC-36A9-1B9E-7551-B15AB35CE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1" name="Freeform 126">
              <a:extLst>
                <a:ext uri="{FF2B5EF4-FFF2-40B4-BE49-F238E27FC236}">
                  <a16:creationId xmlns:a16="http://schemas.microsoft.com/office/drawing/2014/main" id="{9FC5C085-D40F-FC15-ADD8-C53DDA7203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2" name="Freeform 127">
              <a:extLst>
                <a:ext uri="{FF2B5EF4-FFF2-40B4-BE49-F238E27FC236}">
                  <a16:creationId xmlns:a16="http://schemas.microsoft.com/office/drawing/2014/main" id="{49DE3D76-7CD5-8618-C666-02207C8BA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3" name="Freeform 128">
              <a:extLst>
                <a:ext uri="{FF2B5EF4-FFF2-40B4-BE49-F238E27FC236}">
                  <a16:creationId xmlns:a16="http://schemas.microsoft.com/office/drawing/2014/main" id="{85FB1FA0-4A2B-6006-3F68-A2C305E1E7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4" name="Freeform 129">
              <a:extLst>
                <a:ext uri="{FF2B5EF4-FFF2-40B4-BE49-F238E27FC236}">
                  <a16:creationId xmlns:a16="http://schemas.microsoft.com/office/drawing/2014/main" id="{382C5587-ABB0-964D-2068-3A24D3DAD8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5" name="Freeform 133">
              <a:extLst>
                <a:ext uri="{FF2B5EF4-FFF2-40B4-BE49-F238E27FC236}">
                  <a16:creationId xmlns:a16="http://schemas.microsoft.com/office/drawing/2014/main" id="{C1611EF3-24F8-3A41-3A8D-5B56059222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6" name="Freeform 136">
              <a:extLst>
                <a:ext uri="{FF2B5EF4-FFF2-40B4-BE49-F238E27FC236}">
                  <a16:creationId xmlns:a16="http://schemas.microsoft.com/office/drawing/2014/main" id="{B169137F-5083-CC01-F39E-F155E6650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7" name="Freeform 137">
              <a:extLst>
                <a:ext uri="{FF2B5EF4-FFF2-40B4-BE49-F238E27FC236}">
                  <a16:creationId xmlns:a16="http://schemas.microsoft.com/office/drawing/2014/main" id="{853CBC7D-7E4A-FFF8-19FD-E3CD33E797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8" name="Freeform 138">
              <a:extLst>
                <a:ext uri="{FF2B5EF4-FFF2-40B4-BE49-F238E27FC236}">
                  <a16:creationId xmlns:a16="http://schemas.microsoft.com/office/drawing/2014/main" id="{05A643A6-ABC7-8862-0D81-88E8B2AE48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9" name="Freeform 139">
              <a:extLst>
                <a:ext uri="{FF2B5EF4-FFF2-40B4-BE49-F238E27FC236}">
                  <a16:creationId xmlns:a16="http://schemas.microsoft.com/office/drawing/2014/main" id="{B5EFB4CB-19B2-34EF-F0BA-6CB26C8112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0" name="Freeform 140">
              <a:extLst>
                <a:ext uri="{FF2B5EF4-FFF2-40B4-BE49-F238E27FC236}">
                  <a16:creationId xmlns:a16="http://schemas.microsoft.com/office/drawing/2014/main" id="{8A859B1C-2944-A388-F17E-F1C0AC223A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1" name="Freeform 142">
              <a:extLst>
                <a:ext uri="{FF2B5EF4-FFF2-40B4-BE49-F238E27FC236}">
                  <a16:creationId xmlns:a16="http://schemas.microsoft.com/office/drawing/2014/main" id="{E2CF089A-4FF4-115F-6F40-EDA4F3C2BB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2" name="Freeform 143">
              <a:extLst>
                <a:ext uri="{FF2B5EF4-FFF2-40B4-BE49-F238E27FC236}">
                  <a16:creationId xmlns:a16="http://schemas.microsoft.com/office/drawing/2014/main" id="{BB370446-73EA-1C46-E45E-66B34A8F40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3" name="Freeform 144">
              <a:extLst>
                <a:ext uri="{FF2B5EF4-FFF2-40B4-BE49-F238E27FC236}">
                  <a16:creationId xmlns:a16="http://schemas.microsoft.com/office/drawing/2014/main" id="{23B1C1B3-8E58-4D1F-0C57-1A53EDAEA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145">
              <a:extLst>
                <a:ext uri="{FF2B5EF4-FFF2-40B4-BE49-F238E27FC236}">
                  <a16:creationId xmlns:a16="http://schemas.microsoft.com/office/drawing/2014/main" id="{FED1C650-C91B-22C5-AF8F-00B79B9D02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5" name="Freeform 8">
              <a:extLst>
                <a:ext uri="{FF2B5EF4-FFF2-40B4-BE49-F238E27FC236}">
                  <a16:creationId xmlns:a16="http://schemas.microsoft.com/office/drawing/2014/main" id="{E127A411-7305-ADD6-76D3-F1CDDAC10A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6" name="Freeform 8">
              <a:extLst>
                <a:ext uri="{FF2B5EF4-FFF2-40B4-BE49-F238E27FC236}">
                  <a16:creationId xmlns:a16="http://schemas.microsoft.com/office/drawing/2014/main" id="{F267DFE8-1EB0-6B49-DE94-F9A8F53203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7" name="Freeform 106">
              <a:extLst>
                <a:ext uri="{FF2B5EF4-FFF2-40B4-BE49-F238E27FC236}">
                  <a16:creationId xmlns:a16="http://schemas.microsoft.com/office/drawing/2014/main" id="{44B69FC8-4217-D3F3-9BD5-3EB03415A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8" name="Freeform 120">
              <a:extLst>
                <a:ext uri="{FF2B5EF4-FFF2-40B4-BE49-F238E27FC236}">
                  <a16:creationId xmlns:a16="http://schemas.microsoft.com/office/drawing/2014/main" id="{2BDA8A01-B59C-924F-91AD-C8FA750A8A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9" name="Freeform 120">
              <a:extLst>
                <a:ext uri="{FF2B5EF4-FFF2-40B4-BE49-F238E27FC236}">
                  <a16:creationId xmlns:a16="http://schemas.microsoft.com/office/drawing/2014/main" id="{AA82D850-FEF1-A05E-3DD5-D584A1C77A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0" name="Freeform 125">
              <a:extLst>
                <a:ext uri="{FF2B5EF4-FFF2-40B4-BE49-F238E27FC236}">
                  <a16:creationId xmlns:a16="http://schemas.microsoft.com/office/drawing/2014/main" id="{F6801612-49D5-5178-6DDD-407C957003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1" name="Freeform 137">
              <a:extLst>
                <a:ext uri="{FF2B5EF4-FFF2-40B4-BE49-F238E27FC236}">
                  <a16:creationId xmlns:a16="http://schemas.microsoft.com/office/drawing/2014/main" id="{2DE018DD-DFB6-6A4D-4084-41807633C8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2" name="Freeform 6">
              <a:extLst>
                <a:ext uri="{FF2B5EF4-FFF2-40B4-BE49-F238E27FC236}">
                  <a16:creationId xmlns:a16="http://schemas.microsoft.com/office/drawing/2014/main" id="{2D93DAA9-E371-44CF-0A0C-49585AFB2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3" name="Freeform 105">
              <a:extLst>
                <a:ext uri="{FF2B5EF4-FFF2-40B4-BE49-F238E27FC236}">
                  <a16:creationId xmlns:a16="http://schemas.microsoft.com/office/drawing/2014/main" id="{6C2AE71B-4C8F-7294-E79D-2844EA85E7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4" name="Freeform 106">
              <a:extLst>
                <a:ext uri="{FF2B5EF4-FFF2-40B4-BE49-F238E27FC236}">
                  <a16:creationId xmlns:a16="http://schemas.microsoft.com/office/drawing/2014/main" id="{E10B65B2-98EC-A32B-1142-21C7AED085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5" name="Freeform 107">
              <a:extLst>
                <a:ext uri="{FF2B5EF4-FFF2-40B4-BE49-F238E27FC236}">
                  <a16:creationId xmlns:a16="http://schemas.microsoft.com/office/drawing/2014/main" id="{61D5295E-468C-F4AF-2A4B-AF7853FBF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6" name="Freeform 108">
              <a:extLst>
                <a:ext uri="{FF2B5EF4-FFF2-40B4-BE49-F238E27FC236}">
                  <a16:creationId xmlns:a16="http://schemas.microsoft.com/office/drawing/2014/main" id="{D1B228BD-97CE-E199-2A9A-EDAC79526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7" name="Freeform 109">
              <a:extLst>
                <a:ext uri="{FF2B5EF4-FFF2-40B4-BE49-F238E27FC236}">
                  <a16:creationId xmlns:a16="http://schemas.microsoft.com/office/drawing/2014/main" id="{D8D61A1E-957F-3142-3B29-C7D2ADFC3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8" name="Freeform 110">
              <a:extLst>
                <a:ext uri="{FF2B5EF4-FFF2-40B4-BE49-F238E27FC236}">
                  <a16:creationId xmlns:a16="http://schemas.microsoft.com/office/drawing/2014/main" id="{1267F957-DF17-0602-D1A6-A49D09C42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9" name="Freeform 111">
              <a:extLst>
                <a:ext uri="{FF2B5EF4-FFF2-40B4-BE49-F238E27FC236}">
                  <a16:creationId xmlns:a16="http://schemas.microsoft.com/office/drawing/2014/main" id="{9943D6DE-BB3A-8D4A-48F0-6F93813C4A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0" name="Freeform 112">
              <a:extLst>
                <a:ext uri="{FF2B5EF4-FFF2-40B4-BE49-F238E27FC236}">
                  <a16:creationId xmlns:a16="http://schemas.microsoft.com/office/drawing/2014/main" id="{C1FDFCF0-F3BC-C0E3-206A-4E5D710A74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1" name="Freeform 122">
              <a:extLst>
                <a:ext uri="{FF2B5EF4-FFF2-40B4-BE49-F238E27FC236}">
                  <a16:creationId xmlns:a16="http://schemas.microsoft.com/office/drawing/2014/main" id="{D36F42D7-FD41-81B0-3F9F-D6A13E6006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2" name="Freeform 130">
              <a:extLst>
                <a:ext uri="{FF2B5EF4-FFF2-40B4-BE49-F238E27FC236}">
                  <a16:creationId xmlns:a16="http://schemas.microsoft.com/office/drawing/2014/main" id="{40A02BEC-A0E3-AD81-3C0C-FA080A8F94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3" name="Freeform 131">
              <a:extLst>
                <a:ext uri="{FF2B5EF4-FFF2-40B4-BE49-F238E27FC236}">
                  <a16:creationId xmlns:a16="http://schemas.microsoft.com/office/drawing/2014/main" id="{F454A920-5886-741F-F1B0-392E656BE7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4" name="Freeform 132">
              <a:extLst>
                <a:ext uri="{FF2B5EF4-FFF2-40B4-BE49-F238E27FC236}">
                  <a16:creationId xmlns:a16="http://schemas.microsoft.com/office/drawing/2014/main" id="{ABF0AA1E-32E1-231D-B13F-88350E3D01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5" name="Freeform 134">
              <a:extLst>
                <a:ext uri="{FF2B5EF4-FFF2-40B4-BE49-F238E27FC236}">
                  <a16:creationId xmlns:a16="http://schemas.microsoft.com/office/drawing/2014/main" id="{4F6360ED-4A79-80C5-313A-4C0A8A98B4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135">
              <a:extLst>
                <a:ext uri="{FF2B5EF4-FFF2-40B4-BE49-F238E27FC236}">
                  <a16:creationId xmlns:a16="http://schemas.microsoft.com/office/drawing/2014/main" id="{82B43833-F9AA-D979-E36A-99F985608A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41">
              <a:extLst>
                <a:ext uri="{FF2B5EF4-FFF2-40B4-BE49-F238E27FC236}">
                  <a16:creationId xmlns:a16="http://schemas.microsoft.com/office/drawing/2014/main" id="{E05610B0-F813-A494-6143-48C2309210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8" name="Freeform 91">
              <a:extLst>
                <a:ext uri="{FF2B5EF4-FFF2-40B4-BE49-F238E27FC236}">
                  <a16:creationId xmlns:a16="http://schemas.microsoft.com/office/drawing/2014/main" id="{19ABE624-BEBF-7B87-0E77-AB8C5B420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9" name="Freeform 92">
              <a:extLst>
                <a:ext uri="{FF2B5EF4-FFF2-40B4-BE49-F238E27FC236}">
                  <a16:creationId xmlns:a16="http://schemas.microsoft.com/office/drawing/2014/main" id="{A190152B-696F-01CB-C460-69E8F3977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0" name="Freeform 93">
              <a:extLst>
                <a:ext uri="{FF2B5EF4-FFF2-40B4-BE49-F238E27FC236}">
                  <a16:creationId xmlns:a16="http://schemas.microsoft.com/office/drawing/2014/main" id="{D05CCE1D-A9A3-C211-112F-8EBD62466E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1" name="Freeform 94">
              <a:extLst>
                <a:ext uri="{FF2B5EF4-FFF2-40B4-BE49-F238E27FC236}">
                  <a16:creationId xmlns:a16="http://schemas.microsoft.com/office/drawing/2014/main" id="{116BCE88-40AE-A237-A976-2E1D6F2B0F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2" name="Freeform 95">
              <a:extLst>
                <a:ext uri="{FF2B5EF4-FFF2-40B4-BE49-F238E27FC236}">
                  <a16:creationId xmlns:a16="http://schemas.microsoft.com/office/drawing/2014/main" id="{187F2F2A-134A-E057-9757-98D5C11FCD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3" name="Freeform 96">
              <a:extLst>
                <a:ext uri="{FF2B5EF4-FFF2-40B4-BE49-F238E27FC236}">
                  <a16:creationId xmlns:a16="http://schemas.microsoft.com/office/drawing/2014/main" id="{5C3A8533-8161-AD1D-876D-1B69C10320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4" name="Freeform 97">
              <a:extLst>
                <a:ext uri="{FF2B5EF4-FFF2-40B4-BE49-F238E27FC236}">
                  <a16:creationId xmlns:a16="http://schemas.microsoft.com/office/drawing/2014/main" id="{7C62C2DD-D312-6FC2-1030-DAFC2AADD7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5" name="Freeform 98">
              <a:extLst>
                <a:ext uri="{FF2B5EF4-FFF2-40B4-BE49-F238E27FC236}">
                  <a16:creationId xmlns:a16="http://schemas.microsoft.com/office/drawing/2014/main" id="{9FCC7878-4E7F-8043-A934-A86AB7EC3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6" name="Freeform 99">
              <a:extLst>
                <a:ext uri="{FF2B5EF4-FFF2-40B4-BE49-F238E27FC236}">
                  <a16:creationId xmlns:a16="http://schemas.microsoft.com/office/drawing/2014/main" id="{37377FF8-832F-AB0C-6919-56CC0189C3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7" name="Freeform 100">
              <a:extLst>
                <a:ext uri="{FF2B5EF4-FFF2-40B4-BE49-F238E27FC236}">
                  <a16:creationId xmlns:a16="http://schemas.microsoft.com/office/drawing/2014/main" id="{D90AF1E0-8CE2-7DF3-CD9C-AEBC99B689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101">
              <a:extLst>
                <a:ext uri="{FF2B5EF4-FFF2-40B4-BE49-F238E27FC236}">
                  <a16:creationId xmlns:a16="http://schemas.microsoft.com/office/drawing/2014/main" id="{73C662DF-EF13-77F0-8DB5-D71D844F50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9" name="Freeform 104">
              <a:extLst>
                <a:ext uri="{FF2B5EF4-FFF2-40B4-BE49-F238E27FC236}">
                  <a16:creationId xmlns:a16="http://schemas.microsoft.com/office/drawing/2014/main" id="{EF35817E-9DCD-4EDD-9AFC-787DEC2644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0" name="Freeform 113">
              <a:extLst>
                <a:ext uri="{FF2B5EF4-FFF2-40B4-BE49-F238E27FC236}">
                  <a16:creationId xmlns:a16="http://schemas.microsoft.com/office/drawing/2014/main" id="{44D5458D-87C3-75CF-D4A2-3271F4501F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1" name="Freeform 114">
              <a:extLst>
                <a:ext uri="{FF2B5EF4-FFF2-40B4-BE49-F238E27FC236}">
                  <a16:creationId xmlns:a16="http://schemas.microsoft.com/office/drawing/2014/main" id="{0A4F5766-A4DB-AB6B-901D-BF4CAD0DB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2" name="Freeform 115">
              <a:extLst>
                <a:ext uri="{FF2B5EF4-FFF2-40B4-BE49-F238E27FC236}">
                  <a16:creationId xmlns:a16="http://schemas.microsoft.com/office/drawing/2014/main" id="{25FC00C6-BEDC-02F2-C52F-9F1189670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3" name="Freeform 120">
              <a:extLst>
                <a:ext uri="{FF2B5EF4-FFF2-40B4-BE49-F238E27FC236}">
                  <a16:creationId xmlns:a16="http://schemas.microsoft.com/office/drawing/2014/main" id="{046DB5BE-C7C2-A5B0-A9BE-666E8FD39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4" name="Freeform 121">
              <a:extLst>
                <a:ext uri="{FF2B5EF4-FFF2-40B4-BE49-F238E27FC236}">
                  <a16:creationId xmlns:a16="http://schemas.microsoft.com/office/drawing/2014/main" id="{02C8F4B1-7673-F8D3-185F-70C5CED13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125">
              <a:extLst>
                <a:ext uri="{FF2B5EF4-FFF2-40B4-BE49-F238E27FC236}">
                  <a16:creationId xmlns:a16="http://schemas.microsoft.com/office/drawing/2014/main" id="{58160DC7-7FDE-741D-1B65-4C39FBF397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6" name="Freeform 126">
              <a:extLst>
                <a:ext uri="{FF2B5EF4-FFF2-40B4-BE49-F238E27FC236}">
                  <a16:creationId xmlns:a16="http://schemas.microsoft.com/office/drawing/2014/main" id="{659F5918-5518-23D3-763A-4CF2963149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7" name="Freeform 127">
              <a:extLst>
                <a:ext uri="{FF2B5EF4-FFF2-40B4-BE49-F238E27FC236}">
                  <a16:creationId xmlns:a16="http://schemas.microsoft.com/office/drawing/2014/main" id="{9AAD9F0E-1F67-F6E4-DBE3-6354651F2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128">
              <a:extLst>
                <a:ext uri="{FF2B5EF4-FFF2-40B4-BE49-F238E27FC236}">
                  <a16:creationId xmlns:a16="http://schemas.microsoft.com/office/drawing/2014/main" id="{4EFF0788-E210-26D7-0286-0C10371F9E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129">
              <a:extLst>
                <a:ext uri="{FF2B5EF4-FFF2-40B4-BE49-F238E27FC236}">
                  <a16:creationId xmlns:a16="http://schemas.microsoft.com/office/drawing/2014/main" id="{6CE59E06-801B-C6F5-26E3-82D5490D88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133">
              <a:extLst>
                <a:ext uri="{FF2B5EF4-FFF2-40B4-BE49-F238E27FC236}">
                  <a16:creationId xmlns:a16="http://schemas.microsoft.com/office/drawing/2014/main" id="{6F85A30C-58FF-596D-A3E7-B2EB196315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136">
              <a:extLst>
                <a:ext uri="{FF2B5EF4-FFF2-40B4-BE49-F238E27FC236}">
                  <a16:creationId xmlns:a16="http://schemas.microsoft.com/office/drawing/2014/main" id="{E221EAE5-E8A5-89BB-4728-DEF4DB9FEE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137">
              <a:extLst>
                <a:ext uri="{FF2B5EF4-FFF2-40B4-BE49-F238E27FC236}">
                  <a16:creationId xmlns:a16="http://schemas.microsoft.com/office/drawing/2014/main" id="{57DC3546-8DF9-B893-2941-869F7823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138">
              <a:extLst>
                <a:ext uri="{FF2B5EF4-FFF2-40B4-BE49-F238E27FC236}">
                  <a16:creationId xmlns:a16="http://schemas.microsoft.com/office/drawing/2014/main" id="{721B86D5-FACC-E9F9-D36E-FBF7C03315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140">
              <a:extLst>
                <a:ext uri="{FF2B5EF4-FFF2-40B4-BE49-F238E27FC236}">
                  <a16:creationId xmlns:a16="http://schemas.microsoft.com/office/drawing/2014/main" id="{8D91B6EC-0259-FFC8-CEF8-A2F0EE2E4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142">
              <a:extLst>
                <a:ext uri="{FF2B5EF4-FFF2-40B4-BE49-F238E27FC236}">
                  <a16:creationId xmlns:a16="http://schemas.microsoft.com/office/drawing/2014/main" id="{A9F51E8E-5A44-F778-0178-233FBE85E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125">
              <a:extLst>
                <a:ext uri="{FF2B5EF4-FFF2-40B4-BE49-F238E27FC236}">
                  <a16:creationId xmlns:a16="http://schemas.microsoft.com/office/drawing/2014/main" id="{833915A4-0F03-C4B2-DF04-C36702CE09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137">
              <a:extLst>
                <a:ext uri="{FF2B5EF4-FFF2-40B4-BE49-F238E27FC236}">
                  <a16:creationId xmlns:a16="http://schemas.microsoft.com/office/drawing/2014/main" id="{79B4C0CD-54D8-7952-4FBB-96F464A29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73CB8EF4-550B-8BC2-51DC-D02198716497}"/>
              </a:ext>
            </a:extLst>
          </p:cNvPr>
          <p:cNvPicPr>
            <a:picLocks noChangeAspect="1"/>
          </p:cNvPicPr>
          <p:nvPr/>
        </p:nvPicPr>
        <p:blipFill>
          <a:blip r:embed="rId3"/>
          <a:stretch>
            <a:fillRect/>
          </a:stretch>
        </p:blipFill>
        <p:spPr>
          <a:xfrm>
            <a:off x="401847" y="164012"/>
            <a:ext cx="3707015" cy="4192977"/>
          </a:xfrm>
          <a:prstGeom prst="rect">
            <a:avLst/>
          </a:prstGeom>
        </p:spPr>
      </p:pic>
      <p:pic>
        <p:nvPicPr>
          <p:cNvPr id="9" name="Picture 8">
            <a:extLst>
              <a:ext uri="{FF2B5EF4-FFF2-40B4-BE49-F238E27FC236}">
                <a16:creationId xmlns:a16="http://schemas.microsoft.com/office/drawing/2014/main" id="{56697A76-E0EB-276A-282D-C26880AFEDC7}"/>
              </a:ext>
            </a:extLst>
          </p:cNvPr>
          <p:cNvPicPr>
            <a:picLocks noChangeAspect="1"/>
          </p:cNvPicPr>
          <p:nvPr/>
        </p:nvPicPr>
        <p:blipFill>
          <a:blip r:embed="rId4"/>
          <a:stretch>
            <a:fillRect/>
          </a:stretch>
        </p:blipFill>
        <p:spPr>
          <a:xfrm>
            <a:off x="4812946" y="742926"/>
            <a:ext cx="7088391" cy="2903954"/>
          </a:xfrm>
          <a:prstGeom prst="rect">
            <a:avLst/>
          </a:prstGeom>
        </p:spPr>
      </p:pic>
    </p:spTree>
    <p:extLst>
      <p:ext uri="{BB962C8B-B14F-4D97-AF65-F5344CB8AC3E}">
        <p14:creationId xmlns:p14="http://schemas.microsoft.com/office/powerpoint/2010/main" val="101940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BFBD50-F8BB-7872-0A9B-4F07FE55AC86}"/>
            </a:ext>
          </a:extLst>
        </p:cNvPr>
        <p:cNvGrpSpPr/>
        <p:nvPr/>
      </p:nvGrpSpPr>
      <p:grpSpPr>
        <a:xfrm>
          <a:off x="0" y="0"/>
          <a:ext cx="0" cy="0"/>
          <a:chOff x="0" y="0"/>
          <a:chExt cx="0" cy="0"/>
        </a:xfrm>
      </p:grpSpPr>
      <p:grpSp>
        <p:nvGrpSpPr>
          <p:cNvPr id="530" name="Group 529">
            <a:extLst>
              <a:ext uri="{FF2B5EF4-FFF2-40B4-BE49-F238E27FC236}">
                <a16:creationId xmlns:a16="http://schemas.microsoft.com/office/drawing/2014/main" id="{A8888CCF-71FD-C6C6-7059-34430330D1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31" name="Freeform 8">
              <a:extLst>
                <a:ext uri="{FF2B5EF4-FFF2-40B4-BE49-F238E27FC236}">
                  <a16:creationId xmlns:a16="http://schemas.microsoft.com/office/drawing/2014/main" id="{40B378C1-501C-03A4-27B4-0EB5A9DFAD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2" name="Freeform 10">
              <a:extLst>
                <a:ext uri="{FF2B5EF4-FFF2-40B4-BE49-F238E27FC236}">
                  <a16:creationId xmlns:a16="http://schemas.microsoft.com/office/drawing/2014/main" id="{A5A2B945-B9C0-1129-2E3D-B0CDD33053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3" name="Freeform 15">
              <a:extLst>
                <a:ext uri="{FF2B5EF4-FFF2-40B4-BE49-F238E27FC236}">
                  <a16:creationId xmlns:a16="http://schemas.microsoft.com/office/drawing/2014/main" id="{2F928145-87C3-F82A-A30F-D2C2E662D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4" name="Freeform 18">
              <a:extLst>
                <a:ext uri="{FF2B5EF4-FFF2-40B4-BE49-F238E27FC236}">
                  <a16:creationId xmlns:a16="http://schemas.microsoft.com/office/drawing/2014/main" id="{29DB1699-57AB-A290-A0CF-91D19D9A1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5" name="Freeform 19">
              <a:extLst>
                <a:ext uri="{FF2B5EF4-FFF2-40B4-BE49-F238E27FC236}">
                  <a16:creationId xmlns:a16="http://schemas.microsoft.com/office/drawing/2014/main" id="{8134CF18-1FE6-0EA7-2E71-4B8C78DD8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6" name="Freeform 20">
              <a:extLst>
                <a:ext uri="{FF2B5EF4-FFF2-40B4-BE49-F238E27FC236}">
                  <a16:creationId xmlns:a16="http://schemas.microsoft.com/office/drawing/2014/main" id="{61F9CE4A-E298-8432-F51E-A6D82D29BB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7" name="Freeform 22">
              <a:extLst>
                <a:ext uri="{FF2B5EF4-FFF2-40B4-BE49-F238E27FC236}">
                  <a16:creationId xmlns:a16="http://schemas.microsoft.com/office/drawing/2014/main" id="{1F72B799-A129-C0C1-9B8B-7A0BC95BC0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8" name="Freeform 23">
              <a:extLst>
                <a:ext uri="{FF2B5EF4-FFF2-40B4-BE49-F238E27FC236}">
                  <a16:creationId xmlns:a16="http://schemas.microsoft.com/office/drawing/2014/main" id="{CA699BAA-9F52-3A05-3699-72CDA6F68A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9" name="Freeform 26">
              <a:extLst>
                <a:ext uri="{FF2B5EF4-FFF2-40B4-BE49-F238E27FC236}">
                  <a16:creationId xmlns:a16="http://schemas.microsoft.com/office/drawing/2014/main" id="{DE78E1BE-2702-4634-285F-936F1F4DE5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0" name="Freeform 27">
              <a:extLst>
                <a:ext uri="{FF2B5EF4-FFF2-40B4-BE49-F238E27FC236}">
                  <a16:creationId xmlns:a16="http://schemas.microsoft.com/office/drawing/2014/main" id="{54F31CEE-68A2-FE4E-13B5-38DE9C22C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1" name="Freeform 28">
              <a:extLst>
                <a:ext uri="{FF2B5EF4-FFF2-40B4-BE49-F238E27FC236}">
                  <a16:creationId xmlns:a16="http://schemas.microsoft.com/office/drawing/2014/main" id="{960A6D72-D51F-D076-CAC1-CE7777647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2" name="Freeform 30">
              <a:extLst>
                <a:ext uri="{FF2B5EF4-FFF2-40B4-BE49-F238E27FC236}">
                  <a16:creationId xmlns:a16="http://schemas.microsoft.com/office/drawing/2014/main" id="{827FAE09-74B9-9074-9582-688C7290E6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3" name="Freeform 43">
              <a:extLst>
                <a:ext uri="{FF2B5EF4-FFF2-40B4-BE49-F238E27FC236}">
                  <a16:creationId xmlns:a16="http://schemas.microsoft.com/office/drawing/2014/main" id="{C5685AF8-0E65-20C0-F27E-4B9DEFB9C1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4" name="Freeform 51">
              <a:extLst>
                <a:ext uri="{FF2B5EF4-FFF2-40B4-BE49-F238E27FC236}">
                  <a16:creationId xmlns:a16="http://schemas.microsoft.com/office/drawing/2014/main" id="{5424C0D9-EDD6-D7D3-48F3-0F33DFAAB5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5" name="Freeform 52">
              <a:extLst>
                <a:ext uri="{FF2B5EF4-FFF2-40B4-BE49-F238E27FC236}">
                  <a16:creationId xmlns:a16="http://schemas.microsoft.com/office/drawing/2014/main" id="{EF4C9915-FC67-BE41-CA6D-537A5706DE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6" name="Freeform 53">
              <a:extLst>
                <a:ext uri="{FF2B5EF4-FFF2-40B4-BE49-F238E27FC236}">
                  <a16:creationId xmlns:a16="http://schemas.microsoft.com/office/drawing/2014/main" id="{C4379655-91A9-0233-520A-F123B303EA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7" name="Freeform 54">
              <a:extLst>
                <a:ext uri="{FF2B5EF4-FFF2-40B4-BE49-F238E27FC236}">
                  <a16:creationId xmlns:a16="http://schemas.microsoft.com/office/drawing/2014/main" id="{0595DF98-62DA-0591-75A8-714A3C43FD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8" name="Freeform 55">
              <a:extLst>
                <a:ext uri="{FF2B5EF4-FFF2-40B4-BE49-F238E27FC236}">
                  <a16:creationId xmlns:a16="http://schemas.microsoft.com/office/drawing/2014/main" id="{956A7E3C-4DD3-3E00-582D-B74F80C07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9" name="Freeform 56">
              <a:extLst>
                <a:ext uri="{FF2B5EF4-FFF2-40B4-BE49-F238E27FC236}">
                  <a16:creationId xmlns:a16="http://schemas.microsoft.com/office/drawing/2014/main" id="{B00EED79-5B68-F8B3-F2FF-083564EE44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0" name="Freeform 57">
              <a:extLst>
                <a:ext uri="{FF2B5EF4-FFF2-40B4-BE49-F238E27FC236}">
                  <a16:creationId xmlns:a16="http://schemas.microsoft.com/office/drawing/2014/main" id="{F615B33D-9869-F4C0-F67F-BA1D27F5EE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1" name="Freeform 59">
              <a:extLst>
                <a:ext uri="{FF2B5EF4-FFF2-40B4-BE49-F238E27FC236}">
                  <a16:creationId xmlns:a16="http://schemas.microsoft.com/office/drawing/2014/main" id="{C4316FEE-7228-C076-E377-5A0B0C7C43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2" name="Freeform 60">
              <a:extLst>
                <a:ext uri="{FF2B5EF4-FFF2-40B4-BE49-F238E27FC236}">
                  <a16:creationId xmlns:a16="http://schemas.microsoft.com/office/drawing/2014/main" id="{C0C84E85-33F5-2B1D-944F-9BFD72E958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3" name="Freeform 61">
              <a:extLst>
                <a:ext uri="{FF2B5EF4-FFF2-40B4-BE49-F238E27FC236}">
                  <a16:creationId xmlns:a16="http://schemas.microsoft.com/office/drawing/2014/main" id="{177EDD85-1007-B297-2461-B2A93DE1E6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4" name="Freeform 5">
              <a:extLst>
                <a:ext uri="{FF2B5EF4-FFF2-40B4-BE49-F238E27FC236}">
                  <a16:creationId xmlns:a16="http://schemas.microsoft.com/office/drawing/2014/main" id="{A4A575C2-89F5-5E90-CF11-67A5FB6A96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5" name="Freeform 6">
              <a:extLst>
                <a:ext uri="{FF2B5EF4-FFF2-40B4-BE49-F238E27FC236}">
                  <a16:creationId xmlns:a16="http://schemas.microsoft.com/office/drawing/2014/main" id="{D648C730-77AB-D9FC-376E-73E132A0B2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6" name="Freeform 7">
              <a:extLst>
                <a:ext uri="{FF2B5EF4-FFF2-40B4-BE49-F238E27FC236}">
                  <a16:creationId xmlns:a16="http://schemas.microsoft.com/office/drawing/2014/main" id="{91FF54E7-8623-D2D1-57E1-4E44483A7D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8">
              <a:extLst>
                <a:ext uri="{FF2B5EF4-FFF2-40B4-BE49-F238E27FC236}">
                  <a16:creationId xmlns:a16="http://schemas.microsoft.com/office/drawing/2014/main" id="{3568A5BE-48C1-EF41-049D-D621BCF56F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9">
              <a:extLst>
                <a:ext uri="{FF2B5EF4-FFF2-40B4-BE49-F238E27FC236}">
                  <a16:creationId xmlns:a16="http://schemas.microsoft.com/office/drawing/2014/main" id="{F21C27CC-EAE0-EA9B-2FA4-7CF6FEB919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1">
              <a:extLst>
                <a:ext uri="{FF2B5EF4-FFF2-40B4-BE49-F238E27FC236}">
                  <a16:creationId xmlns:a16="http://schemas.microsoft.com/office/drawing/2014/main" id="{11B1876B-1B66-9085-3673-8ED6ECE14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2">
              <a:extLst>
                <a:ext uri="{FF2B5EF4-FFF2-40B4-BE49-F238E27FC236}">
                  <a16:creationId xmlns:a16="http://schemas.microsoft.com/office/drawing/2014/main" id="{FC58FCEF-00E5-CC22-5165-594CC74917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13">
              <a:extLst>
                <a:ext uri="{FF2B5EF4-FFF2-40B4-BE49-F238E27FC236}">
                  <a16:creationId xmlns:a16="http://schemas.microsoft.com/office/drawing/2014/main" id="{4F7497D3-2674-9FCC-BDA2-7BBD75EF47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14">
              <a:extLst>
                <a:ext uri="{FF2B5EF4-FFF2-40B4-BE49-F238E27FC236}">
                  <a16:creationId xmlns:a16="http://schemas.microsoft.com/office/drawing/2014/main" id="{F1D8DAE5-6799-9A53-284E-C68824B031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16">
              <a:extLst>
                <a:ext uri="{FF2B5EF4-FFF2-40B4-BE49-F238E27FC236}">
                  <a16:creationId xmlns:a16="http://schemas.microsoft.com/office/drawing/2014/main" id="{7F302C9D-0937-5925-CE4A-CCCD2E89F3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17">
              <a:extLst>
                <a:ext uri="{FF2B5EF4-FFF2-40B4-BE49-F238E27FC236}">
                  <a16:creationId xmlns:a16="http://schemas.microsoft.com/office/drawing/2014/main" id="{50553758-A0EF-BB71-9435-DA2903DCF4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1">
              <a:extLst>
                <a:ext uri="{FF2B5EF4-FFF2-40B4-BE49-F238E27FC236}">
                  <a16:creationId xmlns:a16="http://schemas.microsoft.com/office/drawing/2014/main" id="{2875DC5C-1469-5376-3AF4-EC6B5245D1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5">
              <a:extLst>
                <a:ext uri="{FF2B5EF4-FFF2-40B4-BE49-F238E27FC236}">
                  <a16:creationId xmlns:a16="http://schemas.microsoft.com/office/drawing/2014/main" id="{F5A42EB3-11B7-C0A2-C583-AA95E96A7B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29">
              <a:extLst>
                <a:ext uri="{FF2B5EF4-FFF2-40B4-BE49-F238E27FC236}">
                  <a16:creationId xmlns:a16="http://schemas.microsoft.com/office/drawing/2014/main" id="{818A5DC8-A12F-9F15-A385-E9BEA512AB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31">
              <a:extLst>
                <a:ext uri="{FF2B5EF4-FFF2-40B4-BE49-F238E27FC236}">
                  <a16:creationId xmlns:a16="http://schemas.microsoft.com/office/drawing/2014/main" id="{A35E7C50-CED8-E662-835B-B0A419F9F8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32">
              <a:extLst>
                <a:ext uri="{FF2B5EF4-FFF2-40B4-BE49-F238E27FC236}">
                  <a16:creationId xmlns:a16="http://schemas.microsoft.com/office/drawing/2014/main" id="{3A9F804C-78D4-7C2D-5B51-196ABC7EE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33">
              <a:extLst>
                <a:ext uri="{FF2B5EF4-FFF2-40B4-BE49-F238E27FC236}">
                  <a16:creationId xmlns:a16="http://schemas.microsoft.com/office/drawing/2014/main" id="{443247B5-D73C-8A74-B02A-603DDD99BC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34">
              <a:extLst>
                <a:ext uri="{FF2B5EF4-FFF2-40B4-BE49-F238E27FC236}">
                  <a16:creationId xmlns:a16="http://schemas.microsoft.com/office/drawing/2014/main" id="{B2AD2A85-AD80-20E2-1466-41BF8949A7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35">
              <a:extLst>
                <a:ext uri="{FF2B5EF4-FFF2-40B4-BE49-F238E27FC236}">
                  <a16:creationId xmlns:a16="http://schemas.microsoft.com/office/drawing/2014/main" id="{A6AAC6D6-66CF-3E65-7EE5-FD34E2EDDD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36">
              <a:extLst>
                <a:ext uri="{FF2B5EF4-FFF2-40B4-BE49-F238E27FC236}">
                  <a16:creationId xmlns:a16="http://schemas.microsoft.com/office/drawing/2014/main" id="{19E751E6-5664-EE1C-7226-E06FA72FE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37">
              <a:extLst>
                <a:ext uri="{FF2B5EF4-FFF2-40B4-BE49-F238E27FC236}">
                  <a16:creationId xmlns:a16="http://schemas.microsoft.com/office/drawing/2014/main" id="{CEFE81F7-537E-D86F-480A-28B5DC17CA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38">
              <a:extLst>
                <a:ext uri="{FF2B5EF4-FFF2-40B4-BE49-F238E27FC236}">
                  <a16:creationId xmlns:a16="http://schemas.microsoft.com/office/drawing/2014/main" id="{EA6ADCB0-C8B5-65B5-F2E8-65734F9D9D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0" name="Freeform 39">
              <a:extLst>
                <a:ext uri="{FF2B5EF4-FFF2-40B4-BE49-F238E27FC236}">
                  <a16:creationId xmlns:a16="http://schemas.microsoft.com/office/drawing/2014/main" id="{CC118530-C0C0-8038-106E-201C619F3A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1" name="Freeform 40">
              <a:extLst>
                <a:ext uri="{FF2B5EF4-FFF2-40B4-BE49-F238E27FC236}">
                  <a16:creationId xmlns:a16="http://schemas.microsoft.com/office/drawing/2014/main" id="{6A7ACD51-F113-6685-7C4B-62BA13892F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2" name="Freeform 41">
              <a:extLst>
                <a:ext uri="{FF2B5EF4-FFF2-40B4-BE49-F238E27FC236}">
                  <a16:creationId xmlns:a16="http://schemas.microsoft.com/office/drawing/2014/main" id="{A71A5AB9-6211-8D93-B861-D3F12CDCFB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3" name="Freeform 42">
              <a:extLst>
                <a:ext uri="{FF2B5EF4-FFF2-40B4-BE49-F238E27FC236}">
                  <a16:creationId xmlns:a16="http://schemas.microsoft.com/office/drawing/2014/main" id="{80097589-4E0C-B509-A0DB-6CEBBE4D1C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4" name="Freeform 44">
              <a:extLst>
                <a:ext uri="{FF2B5EF4-FFF2-40B4-BE49-F238E27FC236}">
                  <a16:creationId xmlns:a16="http://schemas.microsoft.com/office/drawing/2014/main" id="{43272C9B-FCA6-2926-270D-10C95C2DBA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5" name="Freeform 45">
              <a:extLst>
                <a:ext uri="{FF2B5EF4-FFF2-40B4-BE49-F238E27FC236}">
                  <a16:creationId xmlns:a16="http://schemas.microsoft.com/office/drawing/2014/main" id="{856457F5-E931-322D-4173-3B00128BB3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6" name="Freeform 46">
              <a:extLst>
                <a:ext uri="{FF2B5EF4-FFF2-40B4-BE49-F238E27FC236}">
                  <a16:creationId xmlns:a16="http://schemas.microsoft.com/office/drawing/2014/main" id="{C520333B-5B68-0302-1907-D80659DB8A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7" name="Freeform 47">
              <a:extLst>
                <a:ext uri="{FF2B5EF4-FFF2-40B4-BE49-F238E27FC236}">
                  <a16:creationId xmlns:a16="http://schemas.microsoft.com/office/drawing/2014/main" id="{E031B517-089D-E132-2DCD-E7AE14F289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8" name="Freeform 48">
              <a:extLst>
                <a:ext uri="{FF2B5EF4-FFF2-40B4-BE49-F238E27FC236}">
                  <a16:creationId xmlns:a16="http://schemas.microsoft.com/office/drawing/2014/main" id="{B0D45376-EF77-9989-EF77-BFAE03AAB0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9" name="Freeform 49">
              <a:extLst>
                <a:ext uri="{FF2B5EF4-FFF2-40B4-BE49-F238E27FC236}">
                  <a16:creationId xmlns:a16="http://schemas.microsoft.com/office/drawing/2014/main" id="{21B06B7C-9B84-F92B-57CC-9F31A09A7A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8">
              <a:extLst>
                <a:ext uri="{FF2B5EF4-FFF2-40B4-BE49-F238E27FC236}">
                  <a16:creationId xmlns:a16="http://schemas.microsoft.com/office/drawing/2014/main" id="{4E6F71AF-AF35-0B6C-5DFC-551539C77C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106">
              <a:extLst>
                <a:ext uri="{FF2B5EF4-FFF2-40B4-BE49-F238E27FC236}">
                  <a16:creationId xmlns:a16="http://schemas.microsoft.com/office/drawing/2014/main" id="{BC37915F-66FD-9318-18E3-DC3330BBD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577" name="Group 576">
            <a:extLst>
              <a:ext uri="{FF2B5EF4-FFF2-40B4-BE49-F238E27FC236}">
                <a16:creationId xmlns:a16="http://schemas.microsoft.com/office/drawing/2014/main" id="{ABABD46D-10B1-3E7D-48A8-5F825200C1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578" name="Freeform 8">
              <a:extLst>
                <a:ext uri="{FF2B5EF4-FFF2-40B4-BE49-F238E27FC236}">
                  <a16:creationId xmlns:a16="http://schemas.microsoft.com/office/drawing/2014/main" id="{89F02EB8-EF8F-E928-A423-B2430A3F32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10">
              <a:extLst>
                <a:ext uri="{FF2B5EF4-FFF2-40B4-BE49-F238E27FC236}">
                  <a16:creationId xmlns:a16="http://schemas.microsoft.com/office/drawing/2014/main" id="{94F98075-C055-7693-39AC-B522119CE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15">
              <a:extLst>
                <a:ext uri="{FF2B5EF4-FFF2-40B4-BE49-F238E27FC236}">
                  <a16:creationId xmlns:a16="http://schemas.microsoft.com/office/drawing/2014/main" id="{567DED06-471E-C5A2-D9CB-C10EB07699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18">
              <a:extLst>
                <a:ext uri="{FF2B5EF4-FFF2-40B4-BE49-F238E27FC236}">
                  <a16:creationId xmlns:a16="http://schemas.microsoft.com/office/drawing/2014/main" id="{FC9894B2-A10E-2D1D-22E8-300B530C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19">
              <a:extLst>
                <a:ext uri="{FF2B5EF4-FFF2-40B4-BE49-F238E27FC236}">
                  <a16:creationId xmlns:a16="http://schemas.microsoft.com/office/drawing/2014/main" id="{2B00FA73-91EC-FA44-D0EA-E7DB3018E0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20">
              <a:extLst>
                <a:ext uri="{FF2B5EF4-FFF2-40B4-BE49-F238E27FC236}">
                  <a16:creationId xmlns:a16="http://schemas.microsoft.com/office/drawing/2014/main" id="{DD93C884-EF7D-16CF-D597-00EE8D8657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22">
              <a:extLst>
                <a:ext uri="{FF2B5EF4-FFF2-40B4-BE49-F238E27FC236}">
                  <a16:creationId xmlns:a16="http://schemas.microsoft.com/office/drawing/2014/main" id="{5B7CA8B6-C05F-730A-EADC-C0D2C874E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23">
              <a:extLst>
                <a:ext uri="{FF2B5EF4-FFF2-40B4-BE49-F238E27FC236}">
                  <a16:creationId xmlns:a16="http://schemas.microsoft.com/office/drawing/2014/main" id="{C142AE2E-5014-CF4E-1FBC-35DAF6723D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26">
              <a:extLst>
                <a:ext uri="{FF2B5EF4-FFF2-40B4-BE49-F238E27FC236}">
                  <a16:creationId xmlns:a16="http://schemas.microsoft.com/office/drawing/2014/main" id="{468C2357-511D-80E7-D01E-0A6D635282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27">
              <a:extLst>
                <a:ext uri="{FF2B5EF4-FFF2-40B4-BE49-F238E27FC236}">
                  <a16:creationId xmlns:a16="http://schemas.microsoft.com/office/drawing/2014/main" id="{EA8FE345-5B82-3A5C-EBEC-660BBDCFA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28">
              <a:extLst>
                <a:ext uri="{FF2B5EF4-FFF2-40B4-BE49-F238E27FC236}">
                  <a16:creationId xmlns:a16="http://schemas.microsoft.com/office/drawing/2014/main" id="{98C2470C-0DA6-0CFB-A511-C13565CF63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30">
              <a:extLst>
                <a:ext uri="{FF2B5EF4-FFF2-40B4-BE49-F238E27FC236}">
                  <a16:creationId xmlns:a16="http://schemas.microsoft.com/office/drawing/2014/main" id="{901EF3F1-16AF-4CA7-651E-CB056961A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43">
              <a:extLst>
                <a:ext uri="{FF2B5EF4-FFF2-40B4-BE49-F238E27FC236}">
                  <a16:creationId xmlns:a16="http://schemas.microsoft.com/office/drawing/2014/main" id="{57ACBE5E-B07E-3B18-429A-8848774F1C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51">
              <a:extLst>
                <a:ext uri="{FF2B5EF4-FFF2-40B4-BE49-F238E27FC236}">
                  <a16:creationId xmlns:a16="http://schemas.microsoft.com/office/drawing/2014/main" id="{B55F6E60-8684-6598-5ADA-B4FFE2F087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52">
              <a:extLst>
                <a:ext uri="{FF2B5EF4-FFF2-40B4-BE49-F238E27FC236}">
                  <a16:creationId xmlns:a16="http://schemas.microsoft.com/office/drawing/2014/main" id="{AA3C0BE7-611B-854B-2DA2-2E9AE57A7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53">
              <a:extLst>
                <a:ext uri="{FF2B5EF4-FFF2-40B4-BE49-F238E27FC236}">
                  <a16:creationId xmlns:a16="http://schemas.microsoft.com/office/drawing/2014/main" id="{2C143894-D8D6-8340-9465-07D9726CC4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54">
              <a:extLst>
                <a:ext uri="{FF2B5EF4-FFF2-40B4-BE49-F238E27FC236}">
                  <a16:creationId xmlns:a16="http://schemas.microsoft.com/office/drawing/2014/main" id="{F5287350-3464-44A1-DE02-CC188900C7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55">
              <a:extLst>
                <a:ext uri="{FF2B5EF4-FFF2-40B4-BE49-F238E27FC236}">
                  <a16:creationId xmlns:a16="http://schemas.microsoft.com/office/drawing/2014/main" id="{33E5C534-C921-AAC5-5FFC-46680D52FF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56">
              <a:extLst>
                <a:ext uri="{FF2B5EF4-FFF2-40B4-BE49-F238E27FC236}">
                  <a16:creationId xmlns:a16="http://schemas.microsoft.com/office/drawing/2014/main" id="{B70D6292-A049-DDD5-CE8F-A18A30490F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57">
              <a:extLst>
                <a:ext uri="{FF2B5EF4-FFF2-40B4-BE49-F238E27FC236}">
                  <a16:creationId xmlns:a16="http://schemas.microsoft.com/office/drawing/2014/main" id="{5D25ED55-A2B5-9CA2-DCFB-5C563E6527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59">
              <a:extLst>
                <a:ext uri="{FF2B5EF4-FFF2-40B4-BE49-F238E27FC236}">
                  <a16:creationId xmlns:a16="http://schemas.microsoft.com/office/drawing/2014/main" id="{30D37B4C-E209-33C0-BAA2-A61D0DB86C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60">
              <a:extLst>
                <a:ext uri="{FF2B5EF4-FFF2-40B4-BE49-F238E27FC236}">
                  <a16:creationId xmlns:a16="http://schemas.microsoft.com/office/drawing/2014/main" id="{7DF79AE4-C83E-F53A-521F-33711FC1D7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61">
              <a:extLst>
                <a:ext uri="{FF2B5EF4-FFF2-40B4-BE49-F238E27FC236}">
                  <a16:creationId xmlns:a16="http://schemas.microsoft.com/office/drawing/2014/main" id="{E1322673-A489-F314-3E0F-81E0115054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5">
              <a:extLst>
                <a:ext uri="{FF2B5EF4-FFF2-40B4-BE49-F238E27FC236}">
                  <a16:creationId xmlns:a16="http://schemas.microsoft.com/office/drawing/2014/main" id="{99C2D2C7-4ACD-6E28-46A9-5E9C3BF85C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6">
              <a:extLst>
                <a:ext uri="{FF2B5EF4-FFF2-40B4-BE49-F238E27FC236}">
                  <a16:creationId xmlns:a16="http://schemas.microsoft.com/office/drawing/2014/main" id="{552FD6DA-BD19-3C9F-1964-8B2252ECDA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7">
              <a:extLst>
                <a:ext uri="{FF2B5EF4-FFF2-40B4-BE49-F238E27FC236}">
                  <a16:creationId xmlns:a16="http://schemas.microsoft.com/office/drawing/2014/main" id="{C109DE7E-36DE-6B9B-1378-052EF85CD8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8">
              <a:extLst>
                <a:ext uri="{FF2B5EF4-FFF2-40B4-BE49-F238E27FC236}">
                  <a16:creationId xmlns:a16="http://schemas.microsoft.com/office/drawing/2014/main" id="{415B350D-6795-D3FD-1AF6-2AC073845F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9">
              <a:extLst>
                <a:ext uri="{FF2B5EF4-FFF2-40B4-BE49-F238E27FC236}">
                  <a16:creationId xmlns:a16="http://schemas.microsoft.com/office/drawing/2014/main" id="{47A8B208-0AA8-A3BC-05F7-50F0CA85E5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11">
              <a:extLst>
                <a:ext uri="{FF2B5EF4-FFF2-40B4-BE49-F238E27FC236}">
                  <a16:creationId xmlns:a16="http://schemas.microsoft.com/office/drawing/2014/main" id="{A420ED2B-3A9C-BF2E-2F22-C0AE93002C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12">
              <a:extLst>
                <a:ext uri="{FF2B5EF4-FFF2-40B4-BE49-F238E27FC236}">
                  <a16:creationId xmlns:a16="http://schemas.microsoft.com/office/drawing/2014/main" id="{99090576-060F-176F-9C87-A06C43ED6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13">
              <a:extLst>
                <a:ext uri="{FF2B5EF4-FFF2-40B4-BE49-F238E27FC236}">
                  <a16:creationId xmlns:a16="http://schemas.microsoft.com/office/drawing/2014/main" id="{E952E8C4-F021-0371-EC46-313822AA06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14">
              <a:extLst>
                <a:ext uri="{FF2B5EF4-FFF2-40B4-BE49-F238E27FC236}">
                  <a16:creationId xmlns:a16="http://schemas.microsoft.com/office/drawing/2014/main" id="{843194BE-301D-75C8-0793-D2390500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16">
              <a:extLst>
                <a:ext uri="{FF2B5EF4-FFF2-40B4-BE49-F238E27FC236}">
                  <a16:creationId xmlns:a16="http://schemas.microsoft.com/office/drawing/2014/main" id="{CFCFA649-4859-F064-4291-4859E715E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17">
              <a:extLst>
                <a:ext uri="{FF2B5EF4-FFF2-40B4-BE49-F238E27FC236}">
                  <a16:creationId xmlns:a16="http://schemas.microsoft.com/office/drawing/2014/main" id="{46E8ABBE-9F73-4714-9379-7CD0564484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21">
              <a:extLst>
                <a:ext uri="{FF2B5EF4-FFF2-40B4-BE49-F238E27FC236}">
                  <a16:creationId xmlns:a16="http://schemas.microsoft.com/office/drawing/2014/main" id="{DD27938C-2718-D439-86AC-5FAAECB21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3" name="Freeform 25">
              <a:extLst>
                <a:ext uri="{FF2B5EF4-FFF2-40B4-BE49-F238E27FC236}">
                  <a16:creationId xmlns:a16="http://schemas.microsoft.com/office/drawing/2014/main" id="{FF6CA5EC-BCCA-A5B4-1832-D81C74F0B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4" name="Freeform 29">
              <a:extLst>
                <a:ext uri="{FF2B5EF4-FFF2-40B4-BE49-F238E27FC236}">
                  <a16:creationId xmlns:a16="http://schemas.microsoft.com/office/drawing/2014/main" id="{B4A060BC-CE71-6676-95A4-3742392D4D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5" name="Freeform 31">
              <a:extLst>
                <a:ext uri="{FF2B5EF4-FFF2-40B4-BE49-F238E27FC236}">
                  <a16:creationId xmlns:a16="http://schemas.microsoft.com/office/drawing/2014/main" id="{D164D8AA-85AD-76A1-B020-C8D23BDFC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6" name="Freeform 32">
              <a:extLst>
                <a:ext uri="{FF2B5EF4-FFF2-40B4-BE49-F238E27FC236}">
                  <a16:creationId xmlns:a16="http://schemas.microsoft.com/office/drawing/2014/main" id="{9E1DDF27-4F5E-92DD-E996-F7410A2638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7" name="Freeform 33">
              <a:extLst>
                <a:ext uri="{FF2B5EF4-FFF2-40B4-BE49-F238E27FC236}">
                  <a16:creationId xmlns:a16="http://schemas.microsoft.com/office/drawing/2014/main" id="{F2D54005-B0F6-7F37-A6EC-C534F6A2C6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8" name="Freeform 34">
              <a:extLst>
                <a:ext uri="{FF2B5EF4-FFF2-40B4-BE49-F238E27FC236}">
                  <a16:creationId xmlns:a16="http://schemas.microsoft.com/office/drawing/2014/main" id="{2CF8C974-F7DF-CF12-9922-4C71E90407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9" name="Freeform 35">
              <a:extLst>
                <a:ext uri="{FF2B5EF4-FFF2-40B4-BE49-F238E27FC236}">
                  <a16:creationId xmlns:a16="http://schemas.microsoft.com/office/drawing/2014/main" id="{8CC5FE98-487C-E7B2-9E56-355AFE453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0" name="Freeform 36">
              <a:extLst>
                <a:ext uri="{FF2B5EF4-FFF2-40B4-BE49-F238E27FC236}">
                  <a16:creationId xmlns:a16="http://schemas.microsoft.com/office/drawing/2014/main" id="{4A2B545D-105E-69C3-4083-E09FE57816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1" name="Freeform 37">
              <a:extLst>
                <a:ext uri="{FF2B5EF4-FFF2-40B4-BE49-F238E27FC236}">
                  <a16:creationId xmlns:a16="http://schemas.microsoft.com/office/drawing/2014/main" id="{CD99895B-C15F-26C8-1D09-3695EE8BA2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2" name="Freeform 38">
              <a:extLst>
                <a:ext uri="{FF2B5EF4-FFF2-40B4-BE49-F238E27FC236}">
                  <a16:creationId xmlns:a16="http://schemas.microsoft.com/office/drawing/2014/main" id="{88C1A348-9387-9A6B-71B5-0CDE7E59C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3" name="Freeform 39">
              <a:extLst>
                <a:ext uri="{FF2B5EF4-FFF2-40B4-BE49-F238E27FC236}">
                  <a16:creationId xmlns:a16="http://schemas.microsoft.com/office/drawing/2014/main" id="{08B0DCAC-66F3-0F98-513C-64A14E2E6F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4" name="Freeform 40">
              <a:extLst>
                <a:ext uri="{FF2B5EF4-FFF2-40B4-BE49-F238E27FC236}">
                  <a16:creationId xmlns:a16="http://schemas.microsoft.com/office/drawing/2014/main" id="{034647D5-9F59-1372-A98D-8510F960A3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5" name="Freeform 41">
              <a:extLst>
                <a:ext uri="{FF2B5EF4-FFF2-40B4-BE49-F238E27FC236}">
                  <a16:creationId xmlns:a16="http://schemas.microsoft.com/office/drawing/2014/main" id="{67F43C9F-5DDE-8510-4F3D-CD6213595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6" name="Freeform 42">
              <a:extLst>
                <a:ext uri="{FF2B5EF4-FFF2-40B4-BE49-F238E27FC236}">
                  <a16:creationId xmlns:a16="http://schemas.microsoft.com/office/drawing/2014/main" id="{ED3BA4EE-0266-B432-4CB8-D0418E1F2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7" name="Freeform 44">
              <a:extLst>
                <a:ext uri="{FF2B5EF4-FFF2-40B4-BE49-F238E27FC236}">
                  <a16:creationId xmlns:a16="http://schemas.microsoft.com/office/drawing/2014/main" id="{A8458D73-DA29-194A-19BC-053CCB8F0C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8" name="Freeform 45">
              <a:extLst>
                <a:ext uri="{FF2B5EF4-FFF2-40B4-BE49-F238E27FC236}">
                  <a16:creationId xmlns:a16="http://schemas.microsoft.com/office/drawing/2014/main" id="{FA592EC5-36AA-2964-0AEB-02207F755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9" name="Freeform 46">
              <a:extLst>
                <a:ext uri="{FF2B5EF4-FFF2-40B4-BE49-F238E27FC236}">
                  <a16:creationId xmlns:a16="http://schemas.microsoft.com/office/drawing/2014/main" id="{4209D605-3126-C228-17D8-FDEAA821A2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0" name="Freeform 47">
              <a:extLst>
                <a:ext uri="{FF2B5EF4-FFF2-40B4-BE49-F238E27FC236}">
                  <a16:creationId xmlns:a16="http://schemas.microsoft.com/office/drawing/2014/main" id="{9CCE4C8D-2C1C-38A8-959B-B57B64A87F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1" name="Freeform 48">
              <a:extLst>
                <a:ext uri="{FF2B5EF4-FFF2-40B4-BE49-F238E27FC236}">
                  <a16:creationId xmlns:a16="http://schemas.microsoft.com/office/drawing/2014/main" id="{B4562F03-42EA-E062-A30A-84F406DA85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2" name="Freeform 49">
              <a:extLst>
                <a:ext uri="{FF2B5EF4-FFF2-40B4-BE49-F238E27FC236}">
                  <a16:creationId xmlns:a16="http://schemas.microsoft.com/office/drawing/2014/main" id="{E6E44302-5D2A-2092-D7E1-08EDB4E56F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3" name="Freeform 8">
              <a:extLst>
                <a:ext uri="{FF2B5EF4-FFF2-40B4-BE49-F238E27FC236}">
                  <a16:creationId xmlns:a16="http://schemas.microsoft.com/office/drawing/2014/main" id="{DC577F4D-BC45-3F94-762E-6839A18A1E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4" name="Freeform 106">
              <a:extLst>
                <a:ext uri="{FF2B5EF4-FFF2-40B4-BE49-F238E27FC236}">
                  <a16:creationId xmlns:a16="http://schemas.microsoft.com/office/drawing/2014/main" id="{DE665963-6A13-8379-2758-932DBDC3A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36" name="Rectangle 635">
            <a:extLst>
              <a:ext uri="{FF2B5EF4-FFF2-40B4-BE49-F238E27FC236}">
                <a16:creationId xmlns:a16="http://schemas.microsoft.com/office/drawing/2014/main" id="{44E74E97-033B-672C-D43B-DAC3C66C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5881B7B6-F15D-95D9-9EA2-AFB597A35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264AB-B401-6D3A-DAEA-5024F60C7022}"/>
              </a:ext>
            </a:extLst>
          </p:cNvPr>
          <p:cNvSpPr>
            <a:spLocks noGrp="1"/>
          </p:cNvSpPr>
          <p:nvPr>
            <p:ph type="title"/>
          </p:nvPr>
        </p:nvSpPr>
        <p:spPr>
          <a:xfrm>
            <a:off x="1797644" y="5284519"/>
            <a:ext cx="8595239" cy="1089950"/>
          </a:xfrm>
        </p:spPr>
        <p:txBody>
          <a:bodyPr vert="horz" lIns="91440" tIns="45720" rIns="91440" bIns="45720" rtlCol="0" anchor="b">
            <a:normAutofit/>
          </a:bodyPr>
          <a:lstStyle/>
          <a:p>
            <a:pPr algn="ctr"/>
            <a:r>
              <a:rPr lang="en-AU" sz="5400" dirty="0">
                <a:latin typeface="ADLaM Display" panose="02010000000000000000" pitchFamily="2" charset="0"/>
                <a:ea typeface="ADLaM Display" panose="02010000000000000000" pitchFamily="2" charset="0"/>
                <a:cs typeface="ADLaM Display" panose="02010000000000000000" pitchFamily="2" charset="0"/>
              </a:rPr>
              <a:t>Reflection on the Tools</a:t>
            </a:r>
            <a:endParaRPr lang="en-US" sz="5400"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640" name="Group 639">
            <a:extLst>
              <a:ext uri="{FF2B5EF4-FFF2-40B4-BE49-F238E27FC236}">
                <a16:creationId xmlns:a16="http://schemas.microsoft.com/office/drawing/2014/main" id="{DAB488E3-B9A0-80AE-A4B2-A995CFE1E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641" name="Freeform 6">
              <a:extLst>
                <a:ext uri="{FF2B5EF4-FFF2-40B4-BE49-F238E27FC236}">
                  <a16:creationId xmlns:a16="http://schemas.microsoft.com/office/drawing/2014/main" id="{65243211-9125-0BB2-CFBD-1052EE5E80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105">
              <a:extLst>
                <a:ext uri="{FF2B5EF4-FFF2-40B4-BE49-F238E27FC236}">
                  <a16:creationId xmlns:a16="http://schemas.microsoft.com/office/drawing/2014/main" id="{8776693C-8425-B2F5-37A8-B629B74F4C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106">
              <a:extLst>
                <a:ext uri="{FF2B5EF4-FFF2-40B4-BE49-F238E27FC236}">
                  <a16:creationId xmlns:a16="http://schemas.microsoft.com/office/drawing/2014/main" id="{71056026-774C-C933-E4F2-5338A01FD6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107">
              <a:extLst>
                <a:ext uri="{FF2B5EF4-FFF2-40B4-BE49-F238E27FC236}">
                  <a16:creationId xmlns:a16="http://schemas.microsoft.com/office/drawing/2014/main" id="{43BCC34A-BEA1-CCD5-F190-F10A4876A0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108">
              <a:extLst>
                <a:ext uri="{FF2B5EF4-FFF2-40B4-BE49-F238E27FC236}">
                  <a16:creationId xmlns:a16="http://schemas.microsoft.com/office/drawing/2014/main" id="{8B4A0123-83F7-AABF-6BC6-A0F3C71677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109">
              <a:extLst>
                <a:ext uri="{FF2B5EF4-FFF2-40B4-BE49-F238E27FC236}">
                  <a16:creationId xmlns:a16="http://schemas.microsoft.com/office/drawing/2014/main" id="{CD9EEBB4-7C9E-CB32-7D87-49630200C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110">
              <a:extLst>
                <a:ext uri="{FF2B5EF4-FFF2-40B4-BE49-F238E27FC236}">
                  <a16:creationId xmlns:a16="http://schemas.microsoft.com/office/drawing/2014/main" id="{3CF2E441-7546-35A1-2E67-9F37967037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111">
              <a:extLst>
                <a:ext uri="{FF2B5EF4-FFF2-40B4-BE49-F238E27FC236}">
                  <a16:creationId xmlns:a16="http://schemas.microsoft.com/office/drawing/2014/main" id="{1CD2229F-6342-040B-03DA-0091327BAF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112">
              <a:extLst>
                <a:ext uri="{FF2B5EF4-FFF2-40B4-BE49-F238E27FC236}">
                  <a16:creationId xmlns:a16="http://schemas.microsoft.com/office/drawing/2014/main" id="{08445940-C5FA-64B9-E116-C45FD38112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122">
              <a:extLst>
                <a:ext uri="{FF2B5EF4-FFF2-40B4-BE49-F238E27FC236}">
                  <a16:creationId xmlns:a16="http://schemas.microsoft.com/office/drawing/2014/main" id="{04D591C8-BD96-1669-1433-633A1E6E49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123">
              <a:extLst>
                <a:ext uri="{FF2B5EF4-FFF2-40B4-BE49-F238E27FC236}">
                  <a16:creationId xmlns:a16="http://schemas.microsoft.com/office/drawing/2014/main" id="{65F79F58-4F8B-6B23-766C-EA76409B9A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130">
              <a:extLst>
                <a:ext uri="{FF2B5EF4-FFF2-40B4-BE49-F238E27FC236}">
                  <a16:creationId xmlns:a16="http://schemas.microsoft.com/office/drawing/2014/main" id="{40EB8959-0E8D-202D-7925-5A63D6257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131">
              <a:extLst>
                <a:ext uri="{FF2B5EF4-FFF2-40B4-BE49-F238E27FC236}">
                  <a16:creationId xmlns:a16="http://schemas.microsoft.com/office/drawing/2014/main" id="{83AD887D-1E9A-803E-8820-4289B8BD98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132">
              <a:extLst>
                <a:ext uri="{FF2B5EF4-FFF2-40B4-BE49-F238E27FC236}">
                  <a16:creationId xmlns:a16="http://schemas.microsoft.com/office/drawing/2014/main" id="{29886D16-CA9F-339D-1F8C-A1D0ACB60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134">
              <a:extLst>
                <a:ext uri="{FF2B5EF4-FFF2-40B4-BE49-F238E27FC236}">
                  <a16:creationId xmlns:a16="http://schemas.microsoft.com/office/drawing/2014/main" id="{33EB5455-DBA8-7781-A3C9-14EDAF8405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135">
              <a:extLst>
                <a:ext uri="{FF2B5EF4-FFF2-40B4-BE49-F238E27FC236}">
                  <a16:creationId xmlns:a16="http://schemas.microsoft.com/office/drawing/2014/main" id="{30AF8008-E511-C785-FCE4-8F4C71E045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141">
              <a:extLst>
                <a:ext uri="{FF2B5EF4-FFF2-40B4-BE49-F238E27FC236}">
                  <a16:creationId xmlns:a16="http://schemas.microsoft.com/office/drawing/2014/main" id="{11913292-D057-DA46-2440-D059FA515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91">
              <a:extLst>
                <a:ext uri="{FF2B5EF4-FFF2-40B4-BE49-F238E27FC236}">
                  <a16:creationId xmlns:a16="http://schemas.microsoft.com/office/drawing/2014/main" id="{E7018467-4283-50FD-EA1C-03842A212B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92">
              <a:extLst>
                <a:ext uri="{FF2B5EF4-FFF2-40B4-BE49-F238E27FC236}">
                  <a16:creationId xmlns:a16="http://schemas.microsoft.com/office/drawing/2014/main" id="{26C36C6E-D5B7-6F78-5DD9-9C82EC6826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93">
              <a:extLst>
                <a:ext uri="{FF2B5EF4-FFF2-40B4-BE49-F238E27FC236}">
                  <a16:creationId xmlns:a16="http://schemas.microsoft.com/office/drawing/2014/main" id="{0468296B-E94D-2B76-9A29-06E0EADCDA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94">
              <a:extLst>
                <a:ext uri="{FF2B5EF4-FFF2-40B4-BE49-F238E27FC236}">
                  <a16:creationId xmlns:a16="http://schemas.microsoft.com/office/drawing/2014/main" id="{9943265C-B127-FD07-5B9D-46FA2E2591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95">
              <a:extLst>
                <a:ext uri="{FF2B5EF4-FFF2-40B4-BE49-F238E27FC236}">
                  <a16:creationId xmlns:a16="http://schemas.microsoft.com/office/drawing/2014/main" id="{7BBCBB95-C50A-1255-769C-3A8AA793E1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96">
              <a:extLst>
                <a:ext uri="{FF2B5EF4-FFF2-40B4-BE49-F238E27FC236}">
                  <a16:creationId xmlns:a16="http://schemas.microsoft.com/office/drawing/2014/main" id="{AC258CF3-CA5C-8504-22C2-3E71A137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4" name="Freeform 97">
              <a:extLst>
                <a:ext uri="{FF2B5EF4-FFF2-40B4-BE49-F238E27FC236}">
                  <a16:creationId xmlns:a16="http://schemas.microsoft.com/office/drawing/2014/main" id="{677DD8CB-C415-9B28-7EE5-C3933A10D2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5" name="Freeform 98">
              <a:extLst>
                <a:ext uri="{FF2B5EF4-FFF2-40B4-BE49-F238E27FC236}">
                  <a16:creationId xmlns:a16="http://schemas.microsoft.com/office/drawing/2014/main" id="{2D231F98-6178-6707-A303-CA776D75C6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99">
              <a:extLst>
                <a:ext uri="{FF2B5EF4-FFF2-40B4-BE49-F238E27FC236}">
                  <a16:creationId xmlns:a16="http://schemas.microsoft.com/office/drawing/2014/main" id="{E7298BB7-284C-2D12-6CD9-04E5FC3F99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00">
              <a:extLst>
                <a:ext uri="{FF2B5EF4-FFF2-40B4-BE49-F238E27FC236}">
                  <a16:creationId xmlns:a16="http://schemas.microsoft.com/office/drawing/2014/main" id="{14D57AEC-A10E-7F44-2F50-5AB975C7B7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01">
              <a:extLst>
                <a:ext uri="{FF2B5EF4-FFF2-40B4-BE49-F238E27FC236}">
                  <a16:creationId xmlns:a16="http://schemas.microsoft.com/office/drawing/2014/main" id="{22E63D28-764D-0A3D-A08A-4099A77AB4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102">
              <a:extLst>
                <a:ext uri="{FF2B5EF4-FFF2-40B4-BE49-F238E27FC236}">
                  <a16:creationId xmlns:a16="http://schemas.microsoft.com/office/drawing/2014/main" id="{C6E70678-2A57-55C4-8629-4577CC7DB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103">
              <a:extLst>
                <a:ext uri="{FF2B5EF4-FFF2-40B4-BE49-F238E27FC236}">
                  <a16:creationId xmlns:a16="http://schemas.microsoft.com/office/drawing/2014/main" id="{5067ACB9-2D41-9106-7A63-155BEEACEA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104">
              <a:extLst>
                <a:ext uri="{FF2B5EF4-FFF2-40B4-BE49-F238E27FC236}">
                  <a16:creationId xmlns:a16="http://schemas.microsoft.com/office/drawing/2014/main" id="{466F5E7B-396B-A2DE-8C5F-930FFFAA57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113">
              <a:extLst>
                <a:ext uri="{FF2B5EF4-FFF2-40B4-BE49-F238E27FC236}">
                  <a16:creationId xmlns:a16="http://schemas.microsoft.com/office/drawing/2014/main" id="{D8781C30-DA88-4848-8DEB-ACADE63A8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114">
              <a:extLst>
                <a:ext uri="{FF2B5EF4-FFF2-40B4-BE49-F238E27FC236}">
                  <a16:creationId xmlns:a16="http://schemas.microsoft.com/office/drawing/2014/main" id="{FC59374C-A719-EB50-0582-3A2A909A1D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115">
              <a:extLst>
                <a:ext uri="{FF2B5EF4-FFF2-40B4-BE49-F238E27FC236}">
                  <a16:creationId xmlns:a16="http://schemas.microsoft.com/office/drawing/2014/main" id="{B69ED621-EEB6-B67B-4855-75075161C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117">
              <a:extLst>
                <a:ext uri="{FF2B5EF4-FFF2-40B4-BE49-F238E27FC236}">
                  <a16:creationId xmlns:a16="http://schemas.microsoft.com/office/drawing/2014/main" id="{5FAC9722-7889-8BA9-ECC5-998B86FCF9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18">
              <a:extLst>
                <a:ext uri="{FF2B5EF4-FFF2-40B4-BE49-F238E27FC236}">
                  <a16:creationId xmlns:a16="http://schemas.microsoft.com/office/drawing/2014/main" id="{7F1FDF56-8973-549C-13DC-DCA81B8CD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119">
              <a:extLst>
                <a:ext uri="{FF2B5EF4-FFF2-40B4-BE49-F238E27FC236}">
                  <a16:creationId xmlns:a16="http://schemas.microsoft.com/office/drawing/2014/main" id="{D0E9EA2F-8634-DEAF-4971-FD72985D4B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120">
              <a:extLst>
                <a:ext uri="{FF2B5EF4-FFF2-40B4-BE49-F238E27FC236}">
                  <a16:creationId xmlns:a16="http://schemas.microsoft.com/office/drawing/2014/main" id="{6DC992A2-1AAF-4067-D708-CD04A642D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9" name="Freeform 121">
              <a:extLst>
                <a:ext uri="{FF2B5EF4-FFF2-40B4-BE49-F238E27FC236}">
                  <a16:creationId xmlns:a16="http://schemas.microsoft.com/office/drawing/2014/main" id="{8E4D348D-6401-5E7E-7319-ECF88462A7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0" name="Freeform 125">
              <a:extLst>
                <a:ext uri="{FF2B5EF4-FFF2-40B4-BE49-F238E27FC236}">
                  <a16:creationId xmlns:a16="http://schemas.microsoft.com/office/drawing/2014/main" id="{E8121873-2AD2-FD22-F991-3611DA6650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1" name="Freeform 126">
              <a:extLst>
                <a:ext uri="{FF2B5EF4-FFF2-40B4-BE49-F238E27FC236}">
                  <a16:creationId xmlns:a16="http://schemas.microsoft.com/office/drawing/2014/main" id="{8FC4875E-C79A-CA31-D2CA-4012EC9123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2" name="Freeform 127">
              <a:extLst>
                <a:ext uri="{FF2B5EF4-FFF2-40B4-BE49-F238E27FC236}">
                  <a16:creationId xmlns:a16="http://schemas.microsoft.com/office/drawing/2014/main" id="{5E1CC62F-E467-CFB3-A22A-A251A58E8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3" name="Freeform 128">
              <a:extLst>
                <a:ext uri="{FF2B5EF4-FFF2-40B4-BE49-F238E27FC236}">
                  <a16:creationId xmlns:a16="http://schemas.microsoft.com/office/drawing/2014/main" id="{8DF94641-3AD4-F525-605B-994759DCD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4" name="Freeform 129">
              <a:extLst>
                <a:ext uri="{FF2B5EF4-FFF2-40B4-BE49-F238E27FC236}">
                  <a16:creationId xmlns:a16="http://schemas.microsoft.com/office/drawing/2014/main" id="{52D759B8-A4D5-77A7-F016-2E9EA3036B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5" name="Freeform 133">
              <a:extLst>
                <a:ext uri="{FF2B5EF4-FFF2-40B4-BE49-F238E27FC236}">
                  <a16:creationId xmlns:a16="http://schemas.microsoft.com/office/drawing/2014/main" id="{F6D5F7B1-5FE4-1336-41F0-468690504E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6" name="Freeform 136">
              <a:extLst>
                <a:ext uri="{FF2B5EF4-FFF2-40B4-BE49-F238E27FC236}">
                  <a16:creationId xmlns:a16="http://schemas.microsoft.com/office/drawing/2014/main" id="{FABD341B-D1A5-207E-76E1-6D84A2EC52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7" name="Freeform 137">
              <a:extLst>
                <a:ext uri="{FF2B5EF4-FFF2-40B4-BE49-F238E27FC236}">
                  <a16:creationId xmlns:a16="http://schemas.microsoft.com/office/drawing/2014/main" id="{02A9548D-0BC6-3E38-56CE-94C1FED2FE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8" name="Freeform 138">
              <a:extLst>
                <a:ext uri="{FF2B5EF4-FFF2-40B4-BE49-F238E27FC236}">
                  <a16:creationId xmlns:a16="http://schemas.microsoft.com/office/drawing/2014/main" id="{841B8DAD-524B-5B73-4466-593FD18BBF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9" name="Freeform 139">
              <a:extLst>
                <a:ext uri="{FF2B5EF4-FFF2-40B4-BE49-F238E27FC236}">
                  <a16:creationId xmlns:a16="http://schemas.microsoft.com/office/drawing/2014/main" id="{4BD49AD9-2DC9-3247-2A0F-00C3790BBF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0" name="Freeform 140">
              <a:extLst>
                <a:ext uri="{FF2B5EF4-FFF2-40B4-BE49-F238E27FC236}">
                  <a16:creationId xmlns:a16="http://schemas.microsoft.com/office/drawing/2014/main" id="{8AE52498-51C7-CC40-CBAD-BBA7CBF022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1" name="Freeform 142">
              <a:extLst>
                <a:ext uri="{FF2B5EF4-FFF2-40B4-BE49-F238E27FC236}">
                  <a16:creationId xmlns:a16="http://schemas.microsoft.com/office/drawing/2014/main" id="{9B649FC3-4AFD-A9DA-8854-47D3E12E55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2" name="Freeform 143">
              <a:extLst>
                <a:ext uri="{FF2B5EF4-FFF2-40B4-BE49-F238E27FC236}">
                  <a16:creationId xmlns:a16="http://schemas.microsoft.com/office/drawing/2014/main" id="{9C2CC402-EEEA-9930-8814-DC59EB8EA3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3" name="Freeform 144">
              <a:extLst>
                <a:ext uri="{FF2B5EF4-FFF2-40B4-BE49-F238E27FC236}">
                  <a16:creationId xmlns:a16="http://schemas.microsoft.com/office/drawing/2014/main" id="{F38111FD-D357-1B8C-8201-0F4AA08279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145">
              <a:extLst>
                <a:ext uri="{FF2B5EF4-FFF2-40B4-BE49-F238E27FC236}">
                  <a16:creationId xmlns:a16="http://schemas.microsoft.com/office/drawing/2014/main" id="{B2479009-F3F3-90BD-B090-F29F7F8F6F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5" name="Freeform 8">
              <a:extLst>
                <a:ext uri="{FF2B5EF4-FFF2-40B4-BE49-F238E27FC236}">
                  <a16:creationId xmlns:a16="http://schemas.microsoft.com/office/drawing/2014/main" id="{5D6D3683-58EF-5195-6FF5-6C0AF4196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6" name="Freeform 8">
              <a:extLst>
                <a:ext uri="{FF2B5EF4-FFF2-40B4-BE49-F238E27FC236}">
                  <a16:creationId xmlns:a16="http://schemas.microsoft.com/office/drawing/2014/main" id="{11141643-5E46-A0A5-B245-333F9506D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7" name="Freeform 106">
              <a:extLst>
                <a:ext uri="{FF2B5EF4-FFF2-40B4-BE49-F238E27FC236}">
                  <a16:creationId xmlns:a16="http://schemas.microsoft.com/office/drawing/2014/main" id="{D9E44934-0B0A-67C7-21B4-840D103EB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8" name="Freeform 120">
              <a:extLst>
                <a:ext uri="{FF2B5EF4-FFF2-40B4-BE49-F238E27FC236}">
                  <a16:creationId xmlns:a16="http://schemas.microsoft.com/office/drawing/2014/main" id="{8CCBB3AC-5825-9744-EBBD-98DD44DE0F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9" name="Freeform 120">
              <a:extLst>
                <a:ext uri="{FF2B5EF4-FFF2-40B4-BE49-F238E27FC236}">
                  <a16:creationId xmlns:a16="http://schemas.microsoft.com/office/drawing/2014/main" id="{5EE0C8EA-6551-4E6E-42C8-4FBDABF6CC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0" name="Freeform 125">
              <a:extLst>
                <a:ext uri="{FF2B5EF4-FFF2-40B4-BE49-F238E27FC236}">
                  <a16:creationId xmlns:a16="http://schemas.microsoft.com/office/drawing/2014/main" id="{A853A812-4ACA-C697-B5CE-A5A1E9A262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1" name="Freeform 137">
              <a:extLst>
                <a:ext uri="{FF2B5EF4-FFF2-40B4-BE49-F238E27FC236}">
                  <a16:creationId xmlns:a16="http://schemas.microsoft.com/office/drawing/2014/main" id="{698764DA-82FB-740D-1AF5-1720F729B0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2" name="Freeform 6">
              <a:extLst>
                <a:ext uri="{FF2B5EF4-FFF2-40B4-BE49-F238E27FC236}">
                  <a16:creationId xmlns:a16="http://schemas.microsoft.com/office/drawing/2014/main" id="{CBF12CBD-330C-2E62-26E7-7C9209C6C4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3" name="Freeform 105">
              <a:extLst>
                <a:ext uri="{FF2B5EF4-FFF2-40B4-BE49-F238E27FC236}">
                  <a16:creationId xmlns:a16="http://schemas.microsoft.com/office/drawing/2014/main" id="{505D8D83-5001-C8B3-E9C4-5C18824BEC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4" name="Freeform 106">
              <a:extLst>
                <a:ext uri="{FF2B5EF4-FFF2-40B4-BE49-F238E27FC236}">
                  <a16:creationId xmlns:a16="http://schemas.microsoft.com/office/drawing/2014/main" id="{44C76B4B-D516-23DE-2D08-37AA918C1C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5" name="Freeform 107">
              <a:extLst>
                <a:ext uri="{FF2B5EF4-FFF2-40B4-BE49-F238E27FC236}">
                  <a16:creationId xmlns:a16="http://schemas.microsoft.com/office/drawing/2014/main" id="{14A63781-7E51-BB11-F51B-E708AE9F4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6" name="Freeform 108">
              <a:extLst>
                <a:ext uri="{FF2B5EF4-FFF2-40B4-BE49-F238E27FC236}">
                  <a16:creationId xmlns:a16="http://schemas.microsoft.com/office/drawing/2014/main" id="{A692410D-5AB1-CADE-89FB-7B277C4CB5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7" name="Freeform 109">
              <a:extLst>
                <a:ext uri="{FF2B5EF4-FFF2-40B4-BE49-F238E27FC236}">
                  <a16:creationId xmlns:a16="http://schemas.microsoft.com/office/drawing/2014/main" id="{0B572081-B86D-F77F-4F30-E6CBC9E4F4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8" name="Freeform 110">
              <a:extLst>
                <a:ext uri="{FF2B5EF4-FFF2-40B4-BE49-F238E27FC236}">
                  <a16:creationId xmlns:a16="http://schemas.microsoft.com/office/drawing/2014/main" id="{B4AB6240-CE39-42ED-228C-76984769BF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9" name="Freeform 111">
              <a:extLst>
                <a:ext uri="{FF2B5EF4-FFF2-40B4-BE49-F238E27FC236}">
                  <a16:creationId xmlns:a16="http://schemas.microsoft.com/office/drawing/2014/main" id="{025C2A20-9703-BA34-9A5F-6E1B45288B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0" name="Freeform 112">
              <a:extLst>
                <a:ext uri="{FF2B5EF4-FFF2-40B4-BE49-F238E27FC236}">
                  <a16:creationId xmlns:a16="http://schemas.microsoft.com/office/drawing/2014/main" id="{1A28C204-A453-06D9-D9CF-0DF06BC937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1" name="Freeform 122">
              <a:extLst>
                <a:ext uri="{FF2B5EF4-FFF2-40B4-BE49-F238E27FC236}">
                  <a16:creationId xmlns:a16="http://schemas.microsoft.com/office/drawing/2014/main" id="{89A4C46F-D291-CF5F-F6CF-7FF5CEEE84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2" name="Freeform 130">
              <a:extLst>
                <a:ext uri="{FF2B5EF4-FFF2-40B4-BE49-F238E27FC236}">
                  <a16:creationId xmlns:a16="http://schemas.microsoft.com/office/drawing/2014/main" id="{F67F476B-3D30-1689-5C25-00175E695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3" name="Freeform 131">
              <a:extLst>
                <a:ext uri="{FF2B5EF4-FFF2-40B4-BE49-F238E27FC236}">
                  <a16:creationId xmlns:a16="http://schemas.microsoft.com/office/drawing/2014/main" id="{1D57617A-B677-8744-D937-FF32ADEFF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4" name="Freeform 132">
              <a:extLst>
                <a:ext uri="{FF2B5EF4-FFF2-40B4-BE49-F238E27FC236}">
                  <a16:creationId xmlns:a16="http://schemas.microsoft.com/office/drawing/2014/main" id="{57FCD6A0-9E05-9093-E12E-79F0721F2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5" name="Freeform 134">
              <a:extLst>
                <a:ext uri="{FF2B5EF4-FFF2-40B4-BE49-F238E27FC236}">
                  <a16:creationId xmlns:a16="http://schemas.microsoft.com/office/drawing/2014/main" id="{5E374CD5-9831-5755-4259-8684A6913C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135">
              <a:extLst>
                <a:ext uri="{FF2B5EF4-FFF2-40B4-BE49-F238E27FC236}">
                  <a16:creationId xmlns:a16="http://schemas.microsoft.com/office/drawing/2014/main" id="{A0308C12-140B-0FD8-DAA1-C58221167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41">
              <a:extLst>
                <a:ext uri="{FF2B5EF4-FFF2-40B4-BE49-F238E27FC236}">
                  <a16:creationId xmlns:a16="http://schemas.microsoft.com/office/drawing/2014/main" id="{2D83486D-43A1-6194-5982-859309828A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8" name="Freeform 91">
              <a:extLst>
                <a:ext uri="{FF2B5EF4-FFF2-40B4-BE49-F238E27FC236}">
                  <a16:creationId xmlns:a16="http://schemas.microsoft.com/office/drawing/2014/main" id="{3D52274F-7DEE-D550-1FF2-D3E15DC5D1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9" name="Freeform 92">
              <a:extLst>
                <a:ext uri="{FF2B5EF4-FFF2-40B4-BE49-F238E27FC236}">
                  <a16:creationId xmlns:a16="http://schemas.microsoft.com/office/drawing/2014/main" id="{20471694-A885-D6DE-88DC-C0E198A6E8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0" name="Freeform 93">
              <a:extLst>
                <a:ext uri="{FF2B5EF4-FFF2-40B4-BE49-F238E27FC236}">
                  <a16:creationId xmlns:a16="http://schemas.microsoft.com/office/drawing/2014/main" id="{352119E2-3693-EAE7-DC1E-A76770615C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1" name="Freeform 94">
              <a:extLst>
                <a:ext uri="{FF2B5EF4-FFF2-40B4-BE49-F238E27FC236}">
                  <a16:creationId xmlns:a16="http://schemas.microsoft.com/office/drawing/2014/main" id="{3DD7FF53-127E-5045-6B72-D2001CEFE6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2" name="Freeform 95">
              <a:extLst>
                <a:ext uri="{FF2B5EF4-FFF2-40B4-BE49-F238E27FC236}">
                  <a16:creationId xmlns:a16="http://schemas.microsoft.com/office/drawing/2014/main" id="{79826572-3400-3ECC-64D1-88CBC75EFD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3" name="Freeform 96">
              <a:extLst>
                <a:ext uri="{FF2B5EF4-FFF2-40B4-BE49-F238E27FC236}">
                  <a16:creationId xmlns:a16="http://schemas.microsoft.com/office/drawing/2014/main" id="{CB70E33C-A958-DBD3-8A8B-E7E8C39004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4" name="Freeform 97">
              <a:extLst>
                <a:ext uri="{FF2B5EF4-FFF2-40B4-BE49-F238E27FC236}">
                  <a16:creationId xmlns:a16="http://schemas.microsoft.com/office/drawing/2014/main" id="{A7F45C04-FB0D-CE52-2A84-E16CAFC04C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5" name="Freeform 98">
              <a:extLst>
                <a:ext uri="{FF2B5EF4-FFF2-40B4-BE49-F238E27FC236}">
                  <a16:creationId xmlns:a16="http://schemas.microsoft.com/office/drawing/2014/main" id="{F57171DF-92DB-836F-B1B5-A883DC985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6" name="Freeform 99">
              <a:extLst>
                <a:ext uri="{FF2B5EF4-FFF2-40B4-BE49-F238E27FC236}">
                  <a16:creationId xmlns:a16="http://schemas.microsoft.com/office/drawing/2014/main" id="{0BBA58E3-790F-F811-3751-E7B90BFF7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7" name="Freeform 100">
              <a:extLst>
                <a:ext uri="{FF2B5EF4-FFF2-40B4-BE49-F238E27FC236}">
                  <a16:creationId xmlns:a16="http://schemas.microsoft.com/office/drawing/2014/main" id="{81F48836-5E64-EEA7-903B-FBF310BF0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101">
              <a:extLst>
                <a:ext uri="{FF2B5EF4-FFF2-40B4-BE49-F238E27FC236}">
                  <a16:creationId xmlns:a16="http://schemas.microsoft.com/office/drawing/2014/main" id="{0DEA0386-F329-5F9F-432D-A1665119F6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9" name="Freeform 104">
              <a:extLst>
                <a:ext uri="{FF2B5EF4-FFF2-40B4-BE49-F238E27FC236}">
                  <a16:creationId xmlns:a16="http://schemas.microsoft.com/office/drawing/2014/main" id="{3BF14978-8D08-A895-DE5E-389ECE6355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0" name="Freeform 113">
              <a:extLst>
                <a:ext uri="{FF2B5EF4-FFF2-40B4-BE49-F238E27FC236}">
                  <a16:creationId xmlns:a16="http://schemas.microsoft.com/office/drawing/2014/main" id="{5D8FACBE-DE1A-1E1A-D4E6-FDACCF7ADD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1" name="Freeform 114">
              <a:extLst>
                <a:ext uri="{FF2B5EF4-FFF2-40B4-BE49-F238E27FC236}">
                  <a16:creationId xmlns:a16="http://schemas.microsoft.com/office/drawing/2014/main" id="{9B112961-F139-77F3-AD33-0ED1CCBF7B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2" name="Freeform 115">
              <a:extLst>
                <a:ext uri="{FF2B5EF4-FFF2-40B4-BE49-F238E27FC236}">
                  <a16:creationId xmlns:a16="http://schemas.microsoft.com/office/drawing/2014/main" id="{4D34987E-CE82-61EA-7A62-F0EADF8402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3" name="Freeform 120">
              <a:extLst>
                <a:ext uri="{FF2B5EF4-FFF2-40B4-BE49-F238E27FC236}">
                  <a16:creationId xmlns:a16="http://schemas.microsoft.com/office/drawing/2014/main" id="{9B13E303-D569-4F8E-E54A-6B706AA7EB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4" name="Freeform 121">
              <a:extLst>
                <a:ext uri="{FF2B5EF4-FFF2-40B4-BE49-F238E27FC236}">
                  <a16:creationId xmlns:a16="http://schemas.microsoft.com/office/drawing/2014/main" id="{9F41E4E4-BE86-B486-44F4-C32F416F72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125">
              <a:extLst>
                <a:ext uri="{FF2B5EF4-FFF2-40B4-BE49-F238E27FC236}">
                  <a16:creationId xmlns:a16="http://schemas.microsoft.com/office/drawing/2014/main" id="{3E005476-9477-FB9D-6DBD-0D11915D13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6" name="Freeform 126">
              <a:extLst>
                <a:ext uri="{FF2B5EF4-FFF2-40B4-BE49-F238E27FC236}">
                  <a16:creationId xmlns:a16="http://schemas.microsoft.com/office/drawing/2014/main" id="{954E0A7F-3793-D805-62F8-194DBFBBB0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7" name="Freeform 127">
              <a:extLst>
                <a:ext uri="{FF2B5EF4-FFF2-40B4-BE49-F238E27FC236}">
                  <a16:creationId xmlns:a16="http://schemas.microsoft.com/office/drawing/2014/main" id="{C3F1C23B-C7E3-901B-1B31-0625B45993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128">
              <a:extLst>
                <a:ext uri="{FF2B5EF4-FFF2-40B4-BE49-F238E27FC236}">
                  <a16:creationId xmlns:a16="http://schemas.microsoft.com/office/drawing/2014/main" id="{B87724DA-B202-56EE-999B-359BA24E00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129">
              <a:extLst>
                <a:ext uri="{FF2B5EF4-FFF2-40B4-BE49-F238E27FC236}">
                  <a16:creationId xmlns:a16="http://schemas.microsoft.com/office/drawing/2014/main" id="{107610E1-17F4-87D1-0727-78B1607F7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133">
              <a:extLst>
                <a:ext uri="{FF2B5EF4-FFF2-40B4-BE49-F238E27FC236}">
                  <a16:creationId xmlns:a16="http://schemas.microsoft.com/office/drawing/2014/main" id="{83D9072C-5130-8732-EA9A-36B9197FC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136">
              <a:extLst>
                <a:ext uri="{FF2B5EF4-FFF2-40B4-BE49-F238E27FC236}">
                  <a16:creationId xmlns:a16="http://schemas.microsoft.com/office/drawing/2014/main" id="{E98339BC-E352-8737-28EE-BFEF172D69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137">
              <a:extLst>
                <a:ext uri="{FF2B5EF4-FFF2-40B4-BE49-F238E27FC236}">
                  <a16:creationId xmlns:a16="http://schemas.microsoft.com/office/drawing/2014/main" id="{7ABA41C6-2ADD-FC32-E699-794F4588B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138">
              <a:extLst>
                <a:ext uri="{FF2B5EF4-FFF2-40B4-BE49-F238E27FC236}">
                  <a16:creationId xmlns:a16="http://schemas.microsoft.com/office/drawing/2014/main" id="{E170628E-E3FF-C11F-9E78-3042545175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140">
              <a:extLst>
                <a:ext uri="{FF2B5EF4-FFF2-40B4-BE49-F238E27FC236}">
                  <a16:creationId xmlns:a16="http://schemas.microsoft.com/office/drawing/2014/main" id="{88042B47-40AA-C508-C391-64EB9E0CB1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142">
              <a:extLst>
                <a:ext uri="{FF2B5EF4-FFF2-40B4-BE49-F238E27FC236}">
                  <a16:creationId xmlns:a16="http://schemas.microsoft.com/office/drawing/2014/main" id="{5BA7C67B-4889-CA4E-A7B8-E091A0E414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125">
              <a:extLst>
                <a:ext uri="{FF2B5EF4-FFF2-40B4-BE49-F238E27FC236}">
                  <a16:creationId xmlns:a16="http://schemas.microsoft.com/office/drawing/2014/main" id="{E763734A-EEE5-861D-29D9-A35E0697C8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137">
              <a:extLst>
                <a:ext uri="{FF2B5EF4-FFF2-40B4-BE49-F238E27FC236}">
                  <a16:creationId xmlns:a16="http://schemas.microsoft.com/office/drawing/2014/main" id="{23392B50-EE4E-8C7F-873B-827B6430F1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050" name="Picture 2" descr="How to Install PostgreSQL on CentOS 7 in 15 Minutes">
            <a:extLst>
              <a:ext uri="{FF2B5EF4-FFF2-40B4-BE49-F238E27FC236}">
                <a16:creationId xmlns:a16="http://schemas.microsoft.com/office/drawing/2014/main" id="{31AF9532-8D08-9211-D523-27038C44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48" y="660454"/>
            <a:ext cx="3208695" cy="1469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tting Started With Xero | Xero SG">
            <a:extLst>
              <a:ext uri="{FF2B5EF4-FFF2-40B4-BE49-F238E27FC236}">
                <a16:creationId xmlns:a16="http://schemas.microsoft.com/office/drawing/2014/main" id="{DCB351F4-75C5-D83C-6685-2D4EFC66F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597" y="660454"/>
            <a:ext cx="3592286" cy="35922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stering React: A Comprehensive Guide for Frontend Developers | by @Harsh  | Medium">
            <a:extLst>
              <a:ext uri="{FF2B5EF4-FFF2-40B4-BE49-F238E27FC236}">
                <a16:creationId xmlns:a16="http://schemas.microsoft.com/office/drawing/2014/main" id="{8A8984A0-08EB-6BC1-41A1-5263DB1EAF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947" y="2445859"/>
            <a:ext cx="3208696" cy="180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070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F86785-2CF6-0305-B419-DA049C92D452}"/>
            </a:ext>
          </a:extLst>
        </p:cNvPr>
        <p:cNvGrpSpPr/>
        <p:nvPr/>
      </p:nvGrpSpPr>
      <p:grpSpPr>
        <a:xfrm>
          <a:off x="0" y="0"/>
          <a:ext cx="0" cy="0"/>
          <a:chOff x="0" y="0"/>
          <a:chExt cx="0" cy="0"/>
        </a:xfrm>
      </p:grpSpPr>
      <p:grpSp>
        <p:nvGrpSpPr>
          <p:cNvPr id="530" name="Group 529">
            <a:extLst>
              <a:ext uri="{FF2B5EF4-FFF2-40B4-BE49-F238E27FC236}">
                <a16:creationId xmlns:a16="http://schemas.microsoft.com/office/drawing/2014/main" id="{58A280C5-92A7-60FF-D5C4-0EED689AAA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31" name="Freeform 8">
              <a:extLst>
                <a:ext uri="{FF2B5EF4-FFF2-40B4-BE49-F238E27FC236}">
                  <a16:creationId xmlns:a16="http://schemas.microsoft.com/office/drawing/2014/main" id="{27216A37-31C3-C390-C9FF-960688A535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2" name="Freeform 10">
              <a:extLst>
                <a:ext uri="{FF2B5EF4-FFF2-40B4-BE49-F238E27FC236}">
                  <a16:creationId xmlns:a16="http://schemas.microsoft.com/office/drawing/2014/main" id="{EA2483C3-43D4-9D4D-216B-F0BCA6EEA0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3" name="Freeform 15">
              <a:extLst>
                <a:ext uri="{FF2B5EF4-FFF2-40B4-BE49-F238E27FC236}">
                  <a16:creationId xmlns:a16="http://schemas.microsoft.com/office/drawing/2014/main" id="{3E4CA30E-7A74-9D29-289A-AE7C360384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4" name="Freeform 18">
              <a:extLst>
                <a:ext uri="{FF2B5EF4-FFF2-40B4-BE49-F238E27FC236}">
                  <a16:creationId xmlns:a16="http://schemas.microsoft.com/office/drawing/2014/main" id="{7CDD0BC7-DAA7-D1FF-4F60-119C39D9C7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5" name="Freeform 19">
              <a:extLst>
                <a:ext uri="{FF2B5EF4-FFF2-40B4-BE49-F238E27FC236}">
                  <a16:creationId xmlns:a16="http://schemas.microsoft.com/office/drawing/2014/main" id="{C2F6EE90-5277-4648-1557-B9ED4484B2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6" name="Freeform 20">
              <a:extLst>
                <a:ext uri="{FF2B5EF4-FFF2-40B4-BE49-F238E27FC236}">
                  <a16:creationId xmlns:a16="http://schemas.microsoft.com/office/drawing/2014/main" id="{832696D9-6E14-6679-CA22-6B0C067E3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7" name="Freeform 22">
              <a:extLst>
                <a:ext uri="{FF2B5EF4-FFF2-40B4-BE49-F238E27FC236}">
                  <a16:creationId xmlns:a16="http://schemas.microsoft.com/office/drawing/2014/main" id="{96E4ACB9-8FE8-CED5-5217-FBCB53FA54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8" name="Freeform 23">
              <a:extLst>
                <a:ext uri="{FF2B5EF4-FFF2-40B4-BE49-F238E27FC236}">
                  <a16:creationId xmlns:a16="http://schemas.microsoft.com/office/drawing/2014/main" id="{2DD7CF31-6F16-1AB3-C6F7-958C990070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9" name="Freeform 26">
              <a:extLst>
                <a:ext uri="{FF2B5EF4-FFF2-40B4-BE49-F238E27FC236}">
                  <a16:creationId xmlns:a16="http://schemas.microsoft.com/office/drawing/2014/main" id="{6F07A2FC-B1C2-C898-78F5-94D02FEF70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0" name="Freeform 27">
              <a:extLst>
                <a:ext uri="{FF2B5EF4-FFF2-40B4-BE49-F238E27FC236}">
                  <a16:creationId xmlns:a16="http://schemas.microsoft.com/office/drawing/2014/main" id="{CE930071-0F35-79B2-A6AE-3C8B74DC6F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1" name="Freeform 28">
              <a:extLst>
                <a:ext uri="{FF2B5EF4-FFF2-40B4-BE49-F238E27FC236}">
                  <a16:creationId xmlns:a16="http://schemas.microsoft.com/office/drawing/2014/main" id="{34BADB03-1970-0A60-6829-6A7EB287C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2" name="Freeform 30">
              <a:extLst>
                <a:ext uri="{FF2B5EF4-FFF2-40B4-BE49-F238E27FC236}">
                  <a16:creationId xmlns:a16="http://schemas.microsoft.com/office/drawing/2014/main" id="{EDCD3345-9935-C84D-C521-664B3CB75B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3" name="Freeform 43">
              <a:extLst>
                <a:ext uri="{FF2B5EF4-FFF2-40B4-BE49-F238E27FC236}">
                  <a16:creationId xmlns:a16="http://schemas.microsoft.com/office/drawing/2014/main" id="{AFA98D31-C1FE-1871-4528-A6F0EA398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4" name="Freeform 51">
              <a:extLst>
                <a:ext uri="{FF2B5EF4-FFF2-40B4-BE49-F238E27FC236}">
                  <a16:creationId xmlns:a16="http://schemas.microsoft.com/office/drawing/2014/main" id="{3025DCC7-8280-8071-05A4-32115A955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5" name="Freeform 52">
              <a:extLst>
                <a:ext uri="{FF2B5EF4-FFF2-40B4-BE49-F238E27FC236}">
                  <a16:creationId xmlns:a16="http://schemas.microsoft.com/office/drawing/2014/main" id="{CA1304AA-8CDC-24C1-0346-61C11AB133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6" name="Freeform 53">
              <a:extLst>
                <a:ext uri="{FF2B5EF4-FFF2-40B4-BE49-F238E27FC236}">
                  <a16:creationId xmlns:a16="http://schemas.microsoft.com/office/drawing/2014/main" id="{8B5F97F8-B0F1-E405-1640-529AD00205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7" name="Freeform 54">
              <a:extLst>
                <a:ext uri="{FF2B5EF4-FFF2-40B4-BE49-F238E27FC236}">
                  <a16:creationId xmlns:a16="http://schemas.microsoft.com/office/drawing/2014/main" id="{E3381EB6-E98D-A03B-64A8-C17FFACF5B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8" name="Freeform 55">
              <a:extLst>
                <a:ext uri="{FF2B5EF4-FFF2-40B4-BE49-F238E27FC236}">
                  <a16:creationId xmlns:a16="http://schemas.microsoft.com/office/drawing/2014/main" id="{3BE15A0E-8552-DDA0-8F11-93D9168B5B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9" name="Freeform 56">
              <a:extLst>
                <a:ext uri="{FF2B5EF4-FFF2-40B4-BE49-F238E27FC236}">
                  <a16:creationId xmlns:a16="http://schemas.microsoft.com/office/drawing/2014/main" id="{9EC0EB3C-3D6E-B020-538F-55DE64FC6C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0" name="Freeform 57">
              <a:extLst>
                <a:ext uri="{FF2B5EF4-FFF2-40B4-BE49-F238E27FC236}">
                  <a16:creationId xmlns:a16="http://schemas.microsoft.com/office/drawing/2014/main" id="{F3C555EB-BB4B-BC49-7148-EF73E2BFE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1" name="Freeform 59">
              <a:extLst>
                <a:ext uri="{FF2B5EF4-FFF2-40B4-BE49-F238E27FC236}">
                  <a16:creationId xmlns:a16="http://schemas.microsoft.com/office/drawing/2014/main" id="{18DE398E-0621-2E52-C14A-87E10EDA5B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2" name="Freeform 60">
              <a:extLst>
                <a:ext uri="{FF2B5EF4-FFF2-40B4-BE49-F238E27FC236}">
                  <a16:creationId xmlns:a16="http://schemas.microsoft.com/office/drawing/2014/main" id="{F871EB5B-ADF7-DEC7-385A-40C09177D4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3" name="Freeform 61">
              <a:extLst>
                <a:ext uri="{FF2B5EF4-FFF2-40B4-BE49-F238E27FC236}">
                  <a16:creationId xmlns:a16="http://schemas.microsoft.com/office/drawing/2014/main" id="{6792DBF6-29AF-E5B3-FFE6-2C1D86FFAB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4" name="Freeform 5">
              <a:extLst>
                <a:ext uri="{FF2B5EF4-FFF2-40B4-BE49-F238E27FC236}">
                  <a16:creationId xmlns:a16="http://schemas.microsoft.com/office/drawing/2014/main" id="{683A7B85-940A-DB4B-0854-C09CAF8527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5" name="Freeform 6">
              <a:extLst>
                <a:ext uri="{FF2B5EF4-FFF2-40B4-BE49-F238E27FC236}">
                  <a16:creationId xmlns:a16="http://schemas.microsoft.com/office/drawing/2014/main" id="{3061AA52-5B70-6EDD-48DF-52D2B0D109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6" name="Freeform 7">
              <a:extLst>
                <a:ext uri="{FF2B5EF4-FFF2-40B4-BE49-F238E27FC236}">
                  <a16:creationId xmlns:a16="http://schemas.microsoft.com/office/drawing/2014/main" id="{0C1465FA-6829-C314-3678-80ED8437DE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8">
              <a:extLst>
                <a:ext uri="{FF2B5EF4-FFF2-40B4-BE49-F238E27FC236}">
                  <a16:creationId xmlns:a16="http://schemas.microsoft.com/office/drawing/2014/main" id="{6B855761-948D-4CE8-1FAF-55593E7595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9">
              <a:extLst>
                <a:ext uri="{FF2B5EF4-FFF2-40B4-BE49-F238E27FC236}">
                  <a16:creationId xmlns:a16="http://schemas.microsoft.com/office/drawing/2014/main" id="{04FB6FE4-3F1E-90DD-D036-C832061D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1">
              <a:extLst>
                <a:ext uri="{FF2B5EF4-FFF2-40B4-BE49-F238E27FC236}">
                  <a16:creationId xmlns:a16="http://schemas.microsoft.com/office/drawing/2014/main" id="{A3BCE886-A16A-357E-06D5-B1BE25E52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2">
              <a:extLst>
                <a:ext uri="{FF2B5EF4-FFF2-40B4-BE49-F238E27FC236}">
                  <a16:creationId xmlns:a16="http://schemas.microsoft.com/office/drawing/2014/main" id="{FCE3F498-716D-2FC1-1955-2748C6012B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13">
              <a:extLst>
                <a:ext uri="{FF2B5EF4-FFF2-40B4-BE49-F238E27FC236}">
                  <a16:creationId xmlns:a16="http://schemas.microsoft.com/office/drawing/2014/main" id="{8C416435-038A-7059-9B19-33B73B07CC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14">
              <a:extLst>
                <a:ext uri="{FF2B5EF4-FFF2-40B4-BE49-F238E27FC236}">
                  <a16:creationId xmlns:a16="http://schemas.microsoft.com/office/drawing/2014/main" id="{AB660A24-B031-0680-1C9D-3017DD054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16">
              <a:extLst>
                <a:ext uri="{FF2B5EF4-FFF2-40B4-BE49-F238E27FC236}">
                  <a16:creationId xmlns:a16="http://schemas.microsoft.com/office/drawing/2014/main" id="{AC554FDE-DDDC-2816-D471-36F99FE94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17">
              <a:extLst>
                <a:ext uri="{FF2B5EF4-FFF2-40B4-BE49-F238E27FC236}">
                  <a16:creationId xmlns:a16="http://schemas.microsoft.com/office/drawing/2014/main" id="{2C8E7299-1DBB-ADAC-F858-DE2508829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1">
              <a:extLst>
                <a:ext uri="{FF2B5EF4-FFF2-40B4-BE49-F238E27FC236}">
                  <a16:creationId xmlns:a16="http://schemas.microsoft.com/office/drawing/2014/main" id="{2B2AD8EB-F2C5-14B5-C16E-1E6A2EB68C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5">
              <a:extLst>
                <a:ext uri="{FF2B5EF4-FFF2-40B4-BE49-F238E27FC236}">
                  <a16:creationId xmlns:a16="http://schemas.microsoft.com/office/drawing/2014/main" id="{09EACE21-8228-DCBF-DC01-A8D0CD15CF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29">
              <a:extLst>
                <a:ext uri="{FF2B5EF4-FFF2-40B4-BE49-F238E27FC236}">
                  <a16:creationId xmlns:a16="http://schemas.microsoft.com/office/drawing/2014/main" id="{4EC9701E-BFB5-B31C-F5B6-B65B0BE96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31">
              <a:extLst>
                <a:ext uri="{FF2B5EF4-FFF2-40B4-BE49-F238E27FC236}">
                  <a16:creationId xmlns:a16="http://schemas.microsoft.com/office/drawing/2014/main" id="{A64C3953-92D5-9FD0-8755-2C75AEE1A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32">
              <a:extLst>
                <a:ext uri="{FF2B5EF4-FFF2-40B4-BE49-F238E27FC236}">
                  <a16:creationId xmlns:a16="http://schemas.microsoft.com/office/drawing/2014/main" id="{EFD41766-0FE2-7E8F-DA8E-52B179DDED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33">
              <a:extLst>
                <a:ext uri="{FF2B5EF4-FFF2-40B4-BE49-F238E27FC236}">
                  <a16:creationId xmlns:a16="http://schemas.microsoft.com/office/drawing/2014/main" id="{6C7C368D-0F23-155A-294F-47CC11771C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34">
              <a:extLst>
                <a:ext uri="{FF2B5EF4-FFF2-40B4-BE49-F238E27FC236}">
                  <a16:creationId xmlns:a16="http://schemas.microsoft.com/office/drawing/2014/main" id="{99E2EAE5-3A8C-616F-F86A-7B4E0130C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35">
              <a:extLst>
                <a:ext uri="{FF2B5EF4-FFF2-40B4-BE49-F238E27FC236}">
                  <a16:creationId xmlns:a16="http://schemas.microsoft.com/office/drawing/2014/main" id="{3F74CF0D-5A47-1647-22F4-90CFB6CB1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36">
              <a:extLst>
                <a:ext uri="{FF2B5EF4-FFF2-40B4-BE49-F238E27FC236}">
                  <a16:creationId xmlns:a16="http://schemas.microsoft.com/office/drawing/2014/main" id="{7A48EF34-9C2C-576C-A497-5290B80E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37">
              <a:extLst>
                <a:ext uri="{FF2B5EF4-FFF2-40B4-BE49-F238E27FC236}">
                  <a16:creationId xmlns:a16="http://schemas.microsoft.com/office/drawing/2014/main" id="{BB67CF2C-5363-2E1F-0FE3-D51A8182CA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38">
              <a:extLst>
                <a:ext uri="{FF2B5EF4-FFF2-40B4-BE49-F238E27FC236}">
                  <a16:creationId xmlns:a16="http://schemas.microsoft.com/office/drawing/2014/main" id="{35EC8053-4BD2-DBA7-7D04-EA5DD1C705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0" name="Freeform 39">
              <a:extLst>
                <a:ext uri="{FF2B5EF4-FFF2-40B4-BE49-F238E27FC236}">
                  <a16:creationId xmlns:a16="http://schemas.microsoft.com/office/drawing/2014/main" id="{CEA49E63-2291-4EEF-7918-C9B78659E8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1" name="Freeform 40">
              <a:extLst>
                <a:ext uri="{FF2B5EF4-FFF2-40B4-BE49-F238E27FC236}">
                  <a16:creationId xmlns:a16="http://schemas.microsoft.com/office/drawing/2014/main" id="{BF10979A-F455-F473-B795-4623A1E1F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2" name="Freeform 41">
              <a:extLst>
                <a:ext uri="{FF2B5EF4-FFF2-40B4-BE49-F238E27FC236}">
                  <a16:creationId xmlns:a16="http://schemas.microsoft.com/office/drawing/2014/main" id="{F39729E6-772B-87E5-5DAD-84F07B5DC4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3" name="Freeform 42">
              <a:extLst>
                <a:ext uri="{FF2B5EF4-FFF2-40B4-BE49-F238E27FC236}">
                  <a16:creationId xmlns:a16="http://schemas.microsoft.com/office/drawing/2014/main" id="{86B65415-96CF-D5CA-625E-AA25016CF5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4" name="Freeform 44">
              <a:extLst>
                <a:ext uri="{FF2B5EF4-FFF2-40B4-BE49-F238E27FC236}">
                  <a16:creationId xmlns:a16="http://schemas.microsoft.com/office/drawing/2014/main" id="{EA678724-6A3E-B273-CEC2-FB1792A88E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5" name="Freeform 45">
              <a:extLst>
                <a:ext uri="{FF2B5EF4-FFF2-40B4-BE49-F238E27FC236}">
                  <a16:creationId xmlns:a16="http://schemas.microsoft.com/office/drawing/2014/main" id="{87D14F88-29D5-CF10-4267-0A57632370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6" name="Freeform 46">
              <a:extLst>
                <a:ext uri="{FF2B5EF4-FFF2-40B4-BE49-F238E27FC236}">
                  <a16:creationId xmlns:a16="http://schemas.microsoft.com/office/drawing/2014/main" id="{B9FE2711-1B15-252B-21EA-81A3FC49E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7" name="Freeform 47">
              <a:extLst>
                <a:ext uri="{FF2B5EF4-FFF2-40B4-BE49-F238E27FC236}">
                  <a16:creationId xmlns:a16="http://schemas.microsoft.com/office/drawing/2014/main" id="{1A9FC28C-550A-F18C-17CB-1FE1528E51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8" name="Freeform 48">
              <a:extLst>
                <a:ext uri="{FF2B5EF4-FFF2-40B4-BE49-F238E27FC236}">
                  <a16:creationId xmlns:a16="http://schemas.microsoft.com/office/drawing/2014/main" id="{58755FA5-165E-B74F-C5AC-207B109D8D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9" name="Freeform 49">
              <a:extLst>
                <a:ext uri="{FF2B5EF4-FFF2-40B4-BE49-F238E27FC236}">
                  <a16:creationId xmlns:a16="http://schemas.microsoft.com/office/drawing/2014/main" id="{0DA21B58-490D-C68C-D583-D9E07521A6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8">
              <a:extLst>
                <a:ext uri="{FF2B5EF4-FFF2-40B4-BE49-F238E27FC236}">
                  <a16:creationId xmlns:a16="http://schemas.microsoft.com/office/drawing/2014/main" id="{0304BE68-A45E-BBAB-C8D0-8FCFC6D28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106">
              <a:extLst>
                <a:ext uri="{FF2B5EF4-FFF2-40B4-BE49-F238E27FC236}">
                  <a16:creationId xmlns:a16="http://schemas.microsoft.com/office/drawing/2014/main" id="{C93441E0-CF3B-363A-F254-70EEF96BD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577" name="Group 576">
            <a:extLst>
              <a:ext uri="{FF2B5EF4-FFF2-40B4-BE49-F238E27FC236}">
                <a16:creationId xmlns:a16="http://schemas.microsoft.com/office/drawing/2014/main" id="{8957443D-7916-24CD-C5E0-981DFAD05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578" name="Freeform 8">
              <a:extLst>
                <a:ext uri="{FF2B5EF4-FFF2-40B4-BE49-F238E27FC236}">
                  <a16:creationId xmlns:a16="http://schemas.microsoft.com/office/drawing/2014/main" id="{BE500FF5-6363-F91B-1C07-555238F8F0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10">
              <a:extLst>
                <a:ext uri="{FF2B5EF4-FFF2-40B4-BE49-F238E27FC236}">
                  <a16:creationId xmlns:a16="http://schemas.microsoft.com/office/drawing/2014/main" id="{9F3DB171-F84D-9A38-DBFA-D3DEBDD4D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15">
              <a:extLst>
                <a:ext uri="{FF2B5EF4-FFF2-40B4-BE49-F238E27FC236}">
                  <a16:creationId xmlns:a16="http://schemas.microsoft.com/office/drawing/2014/main" id="{478D63E9-6E52-80FC-7402-5B93093862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18">
              <a:extLst>
                <a:ext uri="{FF2B5EF4-FFF2-40B4-BE49-F238E27FC236}">
                  <a16:creationId xmlns:a16="http://schemas.microsoft.com/office/drawing/2014/main" id="{3EE02905-06A6-37CE-03B5-ACA5597F6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19">
              <a:extLst>
                <a:ext uri="{FF2B5EF4-FFF2-40B4-BE49-F238E27FC236}">
                  <a16:creationId xmlns:a16="http://schemas.microsoft.com/office/drawing/2014/main" id="{00B4B57A-0BDC-DC19-C709-BD783DD650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20">
              <a:extLst>
                <a:ext uri="{FF2B5EF4-FFF2-40B4-BE49-F238E27FC236}">
                  <a16:creationId xmlns:a16="http://schemas.microsoft.com/office/drawing/2014/main" id="{309E0A81-B143-408C-8D43-9378788DB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22">
              <a:extLst>
                <a:ext uri="{FF2B5EF4-FFF2-40B4-BE49-F238E27FC236}">
                  <a16:creationId xmlns:a16="http://schemas.microsoft.com/office/drawing/2014/main" id="{6AF414E7-9218-CA46-C384-473E63202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23">
              <a:extLst>
                <a:ext uri="{FF2B5EF4-FFF2-40B4-BE49-F238E27FC236}">
                  <a16:creationId xmlns:a16="http://schemas.microsoft.com/office/drawing/2014/main" id="{F82F74D2-00E1-D948-7BCB-5FC797258B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26">
              <a:extLst>
                <a:ext uri="{FF2B5EF4-FFF2-40B4-BE49-F238E27FC236}">
                  <a16:creationId xmlns:a16="http://schemas.microsoft.com/office/drawing/2014/main" id="{D546E8EC-EF8F-3953-E4DD-0BE600087B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27">
              <a:extLst>
                <a:ext uri="{FF2B5EF4-FFF2-40B4-BE49-F238E27FC236}">
                  <a16:creationId xmlns:a16="http://schemas.microsoft.com/office/drawing/2014/main" id="{0BBEA28A-527B-39BC-B39F-3A8F3DA0D0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28">
              <a:extLst>
                <a:ext uri="{FF2B5EF4-FFF2-40B4-BE49-F238E27FC236}">
                  <a16:creationId xmlns:a16="http://schemas.microsoft.com/office/drawing/2014/main" id="{E07520E2-6158-4BA1-9DC4-4BC68DAB3C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30">
              <a:extLst>
                <a:ext uri="{FF2B5EF4-FFF2-40B4-BE49-F238E27FC236}">
                  <a16:creationId xmlns:a16="http://schemas.microsoft.com/office/drawing/2014/main" id="{0D0FF45E-69D9-B68F-CD41-6D436E9194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43">
              <a:extLst>
                <a:ext uri="{FF2B5EF4-FFF2-40B4-BE49-F238E27FC236}">
                  <a16:creationId xmlns:a16="http://schemas.microsoft.com/office/drawing/2014/main" id="{749FD6E5-C591-B847-90ED-AD783844F8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51">
              <a:extLst>
                <a:ext uri="{FF2B5EF4-FFF2-40B4-BE49-F238E27FC236}">
                  <a16:creationId xmlns:a16="http://schemas.microsoft.com/office/drawing/2014/main" id="{1A8AD6EA-7D1D-6B4A-E8E2-7E6B642DD4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52">
              <a:extLst>
                <a:ext uri="{FF2B5EF4-FFF2-40B4-BE49-F238E27FC236}">
                  <a16:creationId xmlns:a16="http://schemas.microsoft.com/office/drawing/2014/main" id="{9BA96065-6937-13F8-9E8B-539575C974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53">
              <a:extLst>
                <a:ext uri="{FF2B5EF4-FFF2-40B4-BE49-F238E27FC236}">
                  <a16:creationId xmlns:a16="http://schemas.microsoft.com/office/drawing/2014/main" id="{7848464D-E291-F437-292E-D2E6A909EC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54">
              <a:extLst>
                <a:ext uri="{FF2B5EF4-FFF2-40B4-BE49-F238E27FC236}">
                  <a16:creationId xmlns:a16="http://schemas.microsoft.com/office/drawing/2014/main" id="{1D94B742-77BC-3281-AD37-F641567B83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55">
              <a:extLst>
                <a:ext uri="{FF2B5EF4-FFF2-40B4-BE49-F238E27FC236}">
                  <a16:creationId xmlns:a16="http://schemas.microsoft.com/office/drawing/2014/main" id="{460D278E-9C5F-12D6-3E24-DC83BD8C9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56">
              <a:extLst>
                <a:ext uri="{FF2B5EF4-FFF2-40B4-BE49-F238E27FC236}">
                  <a16:creationId xmlns:a16="http://schemas.microsoft.com/office/drawing/2014/main" id="{488504C0-98D4-2DD1-DC1A-AF73C91812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57">
              <a:extLst>
                <a:ext uri="{FF2B5EF4-FFF2-40B4-BE49-F238E27FC236}">
                  <a16:creationId xmlns:a16="http://schemas.microsoft.com/office/drawing/2014/main" id="{FC59671F-FF06-AFA8-283F-805C5CD28D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59">
              <a:extLst>
                <a:ext uri="{FF2B5EF4-FFF2-40B4-BE49-F238E27FC236}">
                  <a16:creationId xmlns:a16="http://schemas.microsoft.com/office/drawing/2014/main" id="{9B53CD96-F283-1862-A404-5A8AFDD9AD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60">
              <a:extLst>
                <a:ext uri="{FF2B5EF4-FFF2-40B4-BE49-F238E27FC236}">
                  <a16:creationId xmlns:a16="http://schemas.microsoft.com/office/drawing/2014/main" id="{BA7A4DA8-3F50-9B94-9454-83431BA2CA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61">
              <a:extLst>
                <a:ext uri="{FF2B5EF4-FFF2-40B4-BE49-F238E27FC236}">
                  <a16:creationId xmlns:a16="http://schemas.microsoft.com/office/drawing/2014/main" id="{B17F7435-DD3A-7131-8FB6-3F92308023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5">
              <a:extLst>
                <a:ext uri="{FF2B5EF4-FFF2-40B4-BE49-F238E27FC236}">
                  <a16:creationId xmlns:a16="http://schemas.microsoft.com/office/drawing/2014/main" id="{88C35026-910E-F839-FC0C-C8AD68685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6">
              <a:extLst>
                <a:ext uri="{FF2B5EF4-FFF2-40B4-BE49-F238E27FC236}">
                  <a16:creationId xmlns:a16="http://schemas.microsoft.com/office/drawing/2014/main" id="{577F3AE8-192E-08C3-0B04-89B94C933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7">
              <a:extLst>
                <a:ext uri="{FF2B5EF4-FFF2-40B4-BE49-F238E27FC236}">
                  <a16:creationId xmlns:a16="http://schemas.microsoft.com/office/drawing/2014/main" id="{2CD3203B-9A63-7F8D-28F1-3670BC32C1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8">
              <a:extLst>
                <a:ext uri="{FF2B5EF4-FFF2-40B4-BE49-F238E27FC236}">
                  <a16:creationId xmlns:a16="http://schemas.microsoft.com/office/drawing/2014/main" id="{9296AF56-CEE7-A7BD-9421-6211B88E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9">
              <a:extLst>
                <a:ext uri="{FF2B5EF4-FFF2-40B4-BE49-F238E27FC236}">
                  <a16:creationId xmlns:a16="http://schemas.microsoft.com/office/drawing/2014/main" id="{D06A5985-1E1E-4F28-251A-3B038C89B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11">
              <a:extLst>
                <a:ext uri="{FF2B5EF4-FFF2-40B4-BE49-F238E27FC236}">
                  <a16:creationId xmlns:a16="http://schemas.microsoft.com/office/drawing/2014/main" id="{B19BAEEF-E799-4572-738C-AD6AA5BEAC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12">
              <a:extLst>
                <a:ext uri="{FF2B5EF4-FFF2-40B4-BE49-F238E27FC236}">
                  <a16:creationId xmlns:a16="http://schemas.microsoft.com/office/drawing/2014/main" id="{C8F08667-6B34-5E84-EFDA-C60BB4AE69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13">
              <a:extLst>
                <a:ext uri="{FF2B5EF4-FFF2-40B4-BE49-F238E27FC236}">
                  <a16:creationId xmlns:a16="http://schemas.microsoft.com/office/drawing/2014/main" id="{2F4B7135-1B9B-A707-5422-9DF9428EAE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14">
              <a:extLst>
                <a:ext uri="{FF2B5EF4-FFF2-40B4-BE49-F238E27FC236}">
                  <a16:creationId xmlns:a16="http://schemas.microsoft.com/office/drawing/2014/main" id="{2AD188DE-EE97-F8F3-01C1-E45BB35E7D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16">
              <a:extLst>
                <a:ext uri="{FF2B5EF4-FFF2-40B4-BE49-F238E27FC236}">
                  <a16:creationId xmlns:a16="http://schemas.microsoft.com/office/drawing/2014/main" id="{A23EA733-E0CC-88F4-A97C-E6699CA88D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17">
              <a:extLst>
                <a:ext uri="{FF2B5EF4-FFF2-40B4-BE49-F238E27FC236}">
                  <a16:creationId xmlns:a16="http://schemas.microsoft.com/office/drawing/2014/main" id="{A970F0DE-CA5A-94BB-541E-D032507E36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21">
              <a:extLst>
                <a:ext uri="{FF2B5EF4-FFF2-40B4-BE49-F238E27FC236}">
                  <a16:creationId xmlns:a16="http://schemas.microsoft.com/office/drawing/2014/main" id="{29DC592A-A0C3-96AB-C378-4DC302671B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3" name="Freeform 25">
              <a:extLst>
                <a:ext uri="{FF2B5EF4-FFF2-40B4-BE49-F238E27FC236}">
                  <a16:creationId xmlns:a16="http://schemas.microsoft.com/office/drawing/2014/main" id="{EFBA8F3E-59D5-4644-E8FE-1E2EAC447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4" name="Freeform 29">
              <a:extLst>
                <a:ext uri="{FF2B5EF4-FFF2-40B4-BE49-F238E27FC236}">
                  <a16:creationId xmlns:a16="http://schemas.microsoft.com/office/drawing/2014/main" id="{6484C84F-77AE-0200-3AC0-CC11129EEF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5" name="Freeform 31">
              <a:extLst>
                <a:ext uri="{FF2B5EF4-FFF2-40B4-BE49-F238E27FC236}">
                  <a16:creationId xmlns:a16="http://schemas.microsoft.com/office/drawing/2014/main" id="{B93DEF34-CF5E-FB00-2579-4808520D5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6" name="Freeform 32">
              <a:extLst>
                <a:ext uri="{FF2B5EF4-FFF2-40B4-BE49-F238E27FC236}">
                  <a16:creationId xmlns:a16="http://schemas.microsoft.com/office/drawing/2014/main" id="{1580D26E-71C4-C1E6-2B8E-2E4C515BBC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7" name="Freeform 33">
              <a:extLst>
                <a:ext uri="{FF2B5EF4-FFF2-40B4-BE49-F238E27FC236}">
                  <a16:creationId xmlns:a16="http://schemas.microsoft.com/office/drawing/2014/main" id="{6F29EDE6-242D-127E-54E6-DC3FD89C80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8" name="Freeform 34">
              <a:extLst>
                <a:ext uri="{FF2B5EF4-FFF2-40B4-BE49-F238E27FC236}">
                  <a16:creationId xmlns:a16="http://schemas.microsoft.com/office/drawing/2014/main" id="{AF36573B-76E3-2502-ED1D-AB9AC705E7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9" name="Freeform 35">
              <a:extLst>
                <a:ext uri="{FF2B5EF4-FFF2-40B4-BE49-F238E27FC236}">
                  <a16:creationId xmlns:a16="http://schemas.microsoft.com/office/drawing/2014/main" id="{23F08EB3-0A66-F3A3-524B-EEC5231E7E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0" name="Freeform 36">
              <a:extLst>
                <a:ext uri="{FF2B5EF4-FFF2-40B4-BE49-F238E27FC236}">
                  <a16:creationId xmlns:a16="http://schemas.microsoft.com/office/drawing/2014/main" id="{4051BB66-97AF-32C2-0A2E-EA2E7D97E0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1" name="Freeform 37">
              <a:extLst>
                <a:ext uri="{FF2B5EF4-FFF2-40B4-BE49-F238E27FC236}">
                  <a16:creationId xmlns:a16="http://schemas.microsoft.com/office/drawing/2014/main" id="{B460D487-3C48-17E9-6E63-851D87D5E6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2" name="Freeform 38">
              <a:extLst>
                <a:ext uri="{FF2B5EF4-FFF2-40B4-BE49-F238E27FC236}">
                  <a16:creationId xmlns:a16="http://schemas.microsoft.com/office/drawing/2014/main" id="{F66F87A1-C655-8A4C-25EE-E1F6C186B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3" name="Freeform 39">
              <a:extLst>
                <a:ext uri="{FF2B5EF4-FFF2-40B4-BE49-F238E27FC236}">
                  <a16:creationId xmlns:a16="http://schemas.microsoft.com/office/drawing/2014/main" id="{48B2763E-1200-F44C-0BF5-D5094D80B0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4" name="Freeform 40">
              <a:extLst>
                <a:ext uri="{FF2B5EF4-FFF2-40B4-BE49-F238E27FC236}">
                  <a16:creationId xmlns:a16="http://schemas.microsoft.com/office/drawing/2014/main" id="{408DDB8A-5B11-8460-163C-6B3ED3344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5" name="Freeform 41">
              <a:extLst>
                <a:ext uri="{FF2B5EF4-FFF2-40B4-BE49-F238E27FC236}">
                  <a16:creationId xmlns:a16="http://schemas.microsoft.com/office/drawing/2014/main" id="{C32DDD96-827E-C2AD-8FBC-D634E46D55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6" name="Freeform 42">
              <a:extLst>
                <a:ext uri="{FF2B5EF4-FFF2-40B4-BE49-F238E27FC236}">
                  <a16:creationId xmlns:a16="http://schemas.microsoft.com/office/drawing/2014/main" id="{1742CB0C-587F-7987-1444-16282D3BAE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7" name="Freeform 44">
              <a:extLst>
                <a:ext uri="{FF2B5EF4-FFF2-40B4-BE49-F238E27FC236}">
                  <a16:creationId xmlns:a16="http://schemas.microsoft.com/office/drawing/2014/main" id="{EE156413-A1E7-104B-A31A-2E83489A4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8" name="Freeform 45">
              <a:extLst>
                <a:ext uri="{FF2B5EF4-FFF2-40B4-BE49-F238E27FC236}">
                  <a16:creationId xmlns:a16="http://schemas.microsoft.com/office/drawing/2014/main" id="{7520B7A5-4DBC-D196-FDD4-724DDCECE1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9" name="Freeform 46">
              <a:extLst>
                <a:ext uri="{FF2B5EF4-FFF2-40B4-BE49-F238E27FC236}">
                  <a16:creationId xmlns:a16="http://schemas.microsoft.com/office/drawing/2014/main" id="{8034BB22-4CA6-BC10-7610-E883FD362C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0" name="Freeform 47">
              <a:extLst>
                <a:ext uri="{FF2B5EF4-FFF2-40B4-BE49-F238E27FC236}">
                  <a16:creationId xmlns:a16="http://schemas.microsoft.com/office/drawing/2014/main" id="{749A753D-CB1F-52B6-29CD-1E895C79CD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1" name="Freeform 48">
              <a:extLst>
                <a:ext uri="{FF2B5EF4-FFF2-40B4-BE49-F238E27FC236}">
                  <a16:creationId xmlns:a16="http://schemas.microsoft.com/office/drawing/2014/main" id="{2FD59A7A-ABF2-DFC1-3066-3E8194CF01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2" name="Freeform 49">
              <a:extLst>
                <a:ext uri="{FF2B5EF4-FFF2-40B4-BE49-F238E27FC236}">
                  <a16:creationId xmlns:a16="http://schemas.microsoft.com/office/drawing/2014/main" id="{41985CD0-1329-2DD3-6370-A61B515DB7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3" name="Freeform 8">
              <a:extLst>
                <a:ext uri="{FF2B5EF4-FFF2-40B4-BE49-F238E27FC236}">
                  <a16:creationId xmlns:a16="http://schemas.microsoft.com/office/drawing/2014/main" id="{B8FA07E0-728E-7538-A337-979575E07A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4" name="Freeform 106">
              <a:extLst>
                <a:ext uri="{FF2B5EF4-FFF2-40B4-BE49-F238E27FC236}">
                  <a16:creationId xmlns:a16="http://schemas.microsoft.com/office/drawing/2014/main" id="{118A5BDC-FED4-0315-9927-023D8F4156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36" name="Rectangle 635">
            <a:extLst>
              <a:ext uri="{FF2B5EF4-FFF2-40B4-BE49-F238E27FC236}">
                <a16:creationId xmlns:a16="http://schemas.microsoft.com/office/drawing/2014/main" id="{99B15DF9-6CC2-587E-55DA-086D576ED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E19FE8FB-10E0-09C6-504F-4F28F674E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E084D-8B54-16F6-6321-449F27C29E58}"/>
              </a:ext>
            </a:extLst>
          </p:cNvPr>
          <p:cNvSpPr>
            <a:spLocks noGrp="1"/>
          </p:cNvSpPr>
          <p:nvPr>
            <p:ph type="title"/>
          </p:nvPr>
        </p:nvSpPr>
        <p:spPr>
          <a:xfrm>
            <a:off x="1137316" y="5516088"/>
            <a:ext cx="9915896" cy="1341912"/>
          </a:xfrm>
        </p:spPr>
        <p:txBody>
          <a:bodyPr vert="horz" lIns="91440" tIns="45720" rIns="91440" bIns="45720" rtlCol="0" anchor="b">
            <a:normAutofit fontScale="90000"/>
          </a:bodyPr>
          <a:lstStyle/>
          <a:p>
            <a:pPr algn="ctr"/>
            <a:r>
              <a:rPr lang="en-US" sz="5400" dirty="0">
                <a:latin typeface="ADLaM Display" panose="02010000000000000000" pitchFamily="2" charset="0"/>
                <a:ea typeface="ADLaM Display" panose="02010000000000000000" pitchFamily="2" charset="0"/>
                <a:cs typeface="ADLaM Display" panose="02010000000000000000" pitchFamily="2" charset="0"/>
              </a:rPr>
              <a:t>What I would do differently next time</a:t>
            </a:r>
          </a:p>
        </p:txBody>
      </p:sp>
      <p:grpSp>
        <p:nvGrpSpPr>
          <p:cNvPr id="640" name="Group 639">
            <a:extLst>
              <a:ext uri="{FF2B5EF4-FFF2-40B4-BE49-F238E27FC236}">
                <a16:creationId xmlns:a16="http://schemas.microsoft.com/office/drawing/2014/main" id="{41CAFC36-34CC-867C-5C9B-C5FC1F96F9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641" name="Freeform 6">
              <a:extLst>
                <a:ext uri="{FF2B5EF4-FFF2-40B4-BE49-F238E27FC236}">
                  <a16:creationId xmlns:a16="http://schemas.microsoft.com/office/drawing/2014/main" id="{FD3B4A39-86BF-8DDC-AB3C-A1C59977BA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2" name="Freeform 105">
              <a:extLst>
                <a:ext uri="{FF2B5EF4-FFF2-40B4-BE49-F238E27FC236}">
                  <a16:creationId xmlns:a16="http://schemas.microsoft.com/office/drawing/2014/main" id="{4F9EC18B-6708-6F99-DC98-FF869CDAE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3" name="Freeform 106">
              <a:extLst>
                <a:ext uri="{FF2B5EF4-FFF2-40B4-BE49-F238E27FC236}">
                  <a16:creationId xmlns:a16="http://schemas.microsoft.com/office/drawing/2014/main" id="{C0706068-E325-EAC0-506C-CC0586E07D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4" name="Freeform 107">
              <a:extLst>
                <a:ext uri="{FF2B5EF4-FFF2-40B4-BE49-F238E27FC236}">
                  <a16:creationId xmlns:a16="http://schemas.microsoft.com/office/drawing/2014/main" id="{7FD42CC9-588B-9086-8F00-F0866D85A8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5" name="Freeform 108">
              <a:extLst>
                <a:ext uri="{FF2B5EF4-FFF2-40B4-BE49-F238E27FC236}">
                  <a16:creationId xmlns:a16="http://schemas.microsoft.com/office/drawing/2014/main" id="{6DD92520-6C88-AA6D-AEA7-F23A67ECC8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6" name="Freeform 109">
              <a:extLst>
                <a:ext uri="{FF2B5EF4-FFF2-40B4-BE49-F238E27FC236}">
                  <a16:creationId xmlns:a16="http://schemas.microsoft.com/office/drawing/2014/main" id="{3B0EA0B6-0D70-3DF0-65F3-EBEA93032B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7" name="Freeform 110">
              <a:extLst>
                <a:ext uri="{FF2B5EF4-FFF2-40B4-BE49-F238E27FC236}">
                  <a16:creationId xmlns:a16="http://schemas.microsoft.com/office/drawing/2014/main" id="{FF4C6047-1D90-1607-5247-21762A900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8" name="Freeform 111">
              <a:extLst>
                <a:ext uri="{FF2B5EF4-FFF2-40B4-BE49-F238E27FC236}">
                  <a16:creationId xmlns:a16="http://schemas.microsoft.com/office/drawing/2014/main" id="{15521159-AB33-6A49-68C6-8D580C9503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9" name="Freeform 112">
              <a:extLst>
                <a:ext uri="{FF2B5EF4-FFF2-40B4-BE49-F238E27FC236}">
                  <a16:creationId xmlns:a16="http://schemas.microsoft.com/office/drawing/2014/main" id="{5EC8E7EC-A6BF-132A-6AD7-CFB4E5B5D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0" name="Freeform 122">
              <a:extLst>
                <a:ext uri="{FF2B5EF4-FFF2-40B4-BE49-F238E27FC236}">
                  <a16:creationId xmlns:a16="http://schemas.microsoft.com/office/drawing/2014/main" id="{ABDB1381-4532-659F-9845-E69B152953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123">
              <a:extLst>
                <a:ext uri="{FF2B5EF4-FFF2-40B4-BE49-F238E27FC236}">
                  <a16:creationId xmlns:a16="http://schemas.microsoft.com/office/drawing/2014/main" id="{1720CD89-E883-4923-3399-799D51022C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2" name="Freeform 130">
              <a:extLst>
                <a:ext uri="{FF2B5EF4-FFF2-40B4-BE49-F238E27FC236}">
                  <a16:creationId xmlns:a16="http://schemas.microsoft.com/office/drawing/2014/main" id="{BF14AA73-F01D-C2BE-998F-F45B2D537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3" name="Freeform 131">
              <a:extLst>
                <a:ext uri="{FF2B5EF4-FFF2-40B4-BE49-F238E27FC236}">
                  <a16:creationId xmlns:a16="http://schemas.microsoft.com/office/drawing/2014/main" id="{6437AEBE-14E1-7FA4-0160-687E7C1660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4" name="Freeform 132">
              <a:extLst>
                <a:ext uri="{FF2B5EF4-FFF2-40B4-BE49-F238E27FC236}">
                  <a16:creationId xmlns:a16="http://schemas.microsoft.com/office/drawing/2014/main" id="{97B001E3-0044-597B-FEE8-8CC24D4B96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134">
              <a:extLst>
                <a:ext uri="{FF2B5EF4-FFF2-40B4-BE49-F238E27FC236}">
                  <a16:creationId xmlns:a16="http://schemas.microsoft.com/office/drawing/2014/main" id="{508F36DB-59AA-8AF4-F406-055785E295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135">
              <a:extLst>
                <a:ext uri="{FF2B5EF4-FFF2-40B4-BE49-F238E27FC236}">
                  <a16:creationId xmlns:a16="http://schemas.microsoft.com/office/drawing/2014/main" id="{2B50957C-CC3C-72DC-F30E-7F19EA4896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141">
              <a:extLst>
                <a:ext uri="{FF2B5EF4-FFF2-40B4-BE49-F238E27FC236}">
                  <a16:creationId xmlns:a16="http://schemas.microsoft.com/office/drawing/2014/main" id="{8FF5C80B-1462-C3CB-48DC-0EE8200010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91">
              <a:extLst>
                <a:ext uri="{FF2B5EF4-FFF2-40B4-BE49-F238E27FC236}">
                  <a16:creationId xmlns:a16="http://schemas.microsoft.com/office/drawing/2014/main" id="{F320F198-5F9E-22DC-9E01-EE08149F9B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9" name="Freeform 92">
              <a:extLst>
                <a:ext uri="{FF2B5EF4-FFF2-40B4-BE49-F238E27FC236}">
                  <a16:creationId xmlns:a16="http://schemas.microsoft.com/office/drawing/2014/main" id="{106EC99D-11B4-6111-46CD-C4FE0C91A1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0" name="Freeform 93">
              <a:extLst>
                <a:ext uri="{FF2B5EF4-FFF2-40B4-BE49-F238E27FC236}">
                  <a16:creationId xmlns:a16="http://schemas.microsoft.com/office/drawing/2014/main" id="{7C8A8561-77E1-6164-AB42-79E2A22CA0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1" name="Freeform 94">
              <a:extLst>
                <a:ext uri="{FF2B5EF4-FFF2-40B4-BE49-F238E27FC236}">
                  <a16:creationId xmlns:a16="http://schemas.microsoft.com/office/drawing/2014/main" id="{F04A8588-619C-5289-CD7E-734077039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2" name="Freeform 95">
              <a:extLst>
                <a:ext uri="{FF2B5EF4-FFF2-40B4-BE49-F238E27FC236}">
                  <a16:creationId xmlns:a16="http://schemas.microsoft.com/office/drawing/2014/main" id="{EEF5D491-6BD3-12F2-FA48-982D7A54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3" name="Freeform 96">
              <a:extLst>
                <a:ext uri="{FF2B5EF4-FFF2-40B4-BE49-F238E27FC236}">
                  <a16:creationId xmlns:a16="http://schemas.microsoft.com/office/drawing/2014/main" id="{C254DC4C-2936-3D4C-2012-6A26806B03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4" name="Freeform 97">
              <a:extLst>
                <a:ext uri="{FF2B5EF4-FFF2-40B4-BE49-F238E27FC236}">
                  <a16:creationId xmlns:a16="http://schemas.microsoft.com/office/drawing/2014/main" id="{EFA8BB39-91A7-2BF3-25AD-670BC4C23B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5" name="Freeform 98">
              <a:extLst>
                <a:ext uri="{FF2B5EF4-FFF2-40B4-BE49-F238E27FC236}">
                  <a16:creationId xmlns:a16="http://schemas.microsoft.com/office/drawing/2014/main" id="{474D1080-AD71-DF2D-7054-0C16116DE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6" name="Freeform 99">
              <a:extLst>
                <a:ext uri="{FF2B5EF4-FFF2-40B4-BE49-F238E27FC236}">
                  <a16:creationId xmlns:a16="http://schemas.microsoft.com/office/drawing/2014/main" id="{BD57D789-A9AA-0C0E-FF3B-29F6387CBD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7" name="Freeform 100">
              <a:extLst>
                <a:ext uri="{FF2B5EF4-FFF2-40B4-BE49-F238E27FC236}">
                  <a16:creationId xmlns:a16="http://schemas.microsoft.com/office/drawing/2014/main" id="{A76B787D-793B-5E7E-0A6E-0ADCE947FB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8" name="Freeform 101">
              <a:extLst>
                <a:ext uri="{FF2B5EF4-FFF2-40B4-BE49-F238E27FC236}">
                  <a16:creationId xmlns:a16="http://schemas.microsoft.com/office/drawing/2014/main" id="{9E07C44A-26F4-5250-300F-E86256C88C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9" name="Freeform 102">
              <a:extLst>
                <a:ext uri="{FF2B5EF4-FFF2-40B4-BE49-F238E27FC236}">
                  <a16:creationId xmlns:a16="http://schemas.microsoft.com/office/drawing/2014/main" id="{96BEFA73-58AC-2497-5525-AB40C62D80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103">
              <a:extLst>
                <a:ext uri="{FF2B5EF4-FFF2-40B4-BE49-F238E27FC236}">
                  <a16:creationId xmlns:a16="http://schemas.microsoft.com/office/drawing/2014/main" id="{6333C536-282B-4FD5-8E29-7B66A56B78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104">
              <a:extLst>
                <a:ext uri="{FF2B5EF4-FFF2-40B4-BE49-F238E27FC236}">
                  <a16:creationId xmlns:a16="http://schemas.microsoft.com/office/drawing/2014/main" id="{D5F3BD89-472F-7943-F7AA-2F07D9FBF6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113">
              <a:extLst>
                <a:ext uri="{FF2B5EF4-FFF2-40B4-BE49-F238E27FC236}">
                  <a16:creationId xmlns:a16="http://schemas.microsoft.com/office/drawing/2014/main" id="{946ED433-A606-E492-EE48-F8BF72ED3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114">
              <a:extLst>
                <a:ext uri="{FF2B5EF4-FFF2-40B4-BE49-F238E27FC236}">
                  <a16:creationId xmlns:a16="http://schemas.microsoft.com/office/drawing/2014/main" id="{B5FB98BE-0A62-EE96-F98C-3E6C5EA38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4" name="Freeform 115">
              <a:extLst>
                <a:ext uri="{FF2B5EF4-FFF2-40B4-BE49-F238E27FC236}">
                  <a16:creationId xmlns:a16="http://schemas.microsoft.com/office/drawing/2014/main" id="{C4002E94-3E82-9F77-EDB2-830B35EFE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5" name="Freeform 117">
              <a:extLst>
                <a:ext uri="{FF2B5EF4-FFF2-40B4-BE49-F238E27FC236}">
                  <a16:creationId xmlns:a16="http://schemas.microsoft.com/office/drawing/2014/main" id="{DB5D8FA2-B068-9905-CA68-600CFD44C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6" name="Freeform 118">
              <a:extLst>
                <a:ext uri="{FF2B5EF4-FFF2-40B4-BE49-F238E27FC236}">
                  <a16:creationId xmlns:a16="http://schemas.microsoft.com/office/drawing/2014/main" id="{546716A1-8E01-E9B4-4370-BC1ECB955E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7" name="Freeform 119">
              <a:extLst>
                <a:ext uri="{FF2B5EF4-FFF2-40B4-BE49-F238E27FC236}">
                  <a16:creationId xmlns:a16="http://schemas.microsoft.com/office/drawing/2014/main" id="{9B097FC0-2DC3-108C-38FE-4EC7A7B11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8" name="Freeform 120">
              <a:extLst>
                <a:ext uri="{FF2B5EF4-FFF2-40B4-BE49-F238E27FC236}">
                  <a16:creationId xmlns:a16="http://schemas.microsoft.com/office/drawing/2014/main" id="{DA348B81-4BCD-DBDF-E9CD-8D374D9744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9" name="Freeform 121">
              <a:extLst>
                <a:ext uri="{FF2B5EF4-FFF2-40B4-BE49-F238E27FC236}">
                  <a16:creationId xmlns:a16="http://schemas.microsoft.com/office/drawing/2014/main" id="{E361C457-928F-2F01-DB56-CD100904E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0" name="Freeform 125">
              <a:extLst>
                <a:ext uri="{FF2B5EF4-FFF2-40B4-BE49-F238E27FC236}">
                  <a16:creationId xmlns:a16="http://schemas.microsoft.com/office/drawing/2014/main" id="{D073D012-A076-C4E7-BD01-45CD6672A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1" name="Freeform 126">
              <a:extLst>
                <a:ext uri="{FF2B5EF4-FFF2-40B4-BE49-F238E27FC236}">
                  <a16:creationId xmlns:a16="http://schemas.microsoft.com/office/drawing/2014/main" id="{94D2AEB2-35BE-855F-FD24-25DE4317E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2" name="Freeform 127">
              <a:extLst>
                <a:ext uri="{FF2B5EF4-FFF2-40B4-BE49-F238E27FC236}">
                  <a16:creationId xmlns:a16="http://schemas.microsoft.com/office/drawing/2014/main" id="{B138E5FC-D7FE-D65B-AD4D-7E61B806A1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3" name="Freeform 128">
              <a:extLst>
                <a:ext uri="{FF2B5EF4-FFF2-40B4-BE49-F238E27FC236}">
                  <a16:creationId xmlns:a16="http://schemas.microsoft.com/office/drawing/2014/main" id="{CE11C5DE-D09E-3989-C237-15D6ABA2AD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4" name="Freeform 129">
              <a:extLst>
                <a:ext uri="{FF2B5EF4-FFF2-40B4-BE49-F238E27FC236}">
                  <a16:creationId xmlns:a16="http://schemas.microsoft.com/office/drawing/2014/main" id="{8FB14FF8-6646-047F-5813-CBE3D6086A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5" name="Freeform 133">
              <a:extLst>
                <a:ext uri="{FF2B5EF4-FFF2-40B4-BE49-F238E27FC236}">
                  <a16:creationId xmlns:a16="http://schemas.microsoft.com/office/drawing/2014/main" id="{387558FC-42E3-9625-7D10-4E137E7D70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6" name="Freeform 136">
              <a:extLst>
                <a:ext uri="{FF2B5EF4-FFF2-40B4-BE49-F238E27FC236}">
                  <a16:creationId xmlns:a16="http://schemas.microsoft.com/office/drawing/2014/main" id="{9C1A35FB-A721-6E03-3788-3B7EF2BD3B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7" name="Freeform 137">
              <a:extLst>
                <a:ext uri="{FF2B5EF4-FFF2-40B4-BE49-F238E27FC236}">
                  <a16:creationId xmlns:a16="http://schemas.microsoft.com/office/drawing/2014/main" id="{3CBACFA4-A401-D351-8433-F03838D5F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8" name="Freeform 138">
              <a:extLst>
                <a:ext uri="{FF2B5EF4-FFF2-40B4-BE49-F238E27FC236}">
                  <a16:creationId xmlns:a16="http://schemas.microsoft.com/office/drawing/2014/main" id="{3D7AE1F0-D5EF-AC5C-CEA8-E6295D74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9" name="Freeform 139">
              <a:extLst>
                <a:ext uri="{FF2B5EF4-FFF2-40B4-BE49-F238E27FC236}">
                  <a16:creationId xmlns:a16="http://schemas.microsoft.com/office/drawing/2014/main" id="{17AE143F-504B-9665-2F12-FAE8426B07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0" name="Freeform 140">
              <a:extLst>
                <a:ext uri="{FF2B5EF4-FFF2-40B4-BE49-F238E27FC236}">
                  <a16:creationId xmlns:a16="http://schemas.microsoft.com/office/drawing/2014/main" id="{E757FE34-A1EF-E1EA-53EB-CDA761E54E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1" name="Freeform 142">
              <a:extLst>
                <a:ext uri="{FF2B5EF4-FFF2-40B4-BE49-F238E27FC236}">
                  <a16:creationId xmlns:a16="http://schemas.microsoft.com/office/drawing/2014/main" id="{7DCCAAD4-F759-3884-21B1-2D5A56F9F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2" name="Freeform 143">
              <a:extLst>
                <a:ext uri="{FF2B5EF4-FFF2-40B4-BE49-F238E27FC236}">
                  <a16:creationId xmlns:a16="http://schemas.microsoft.com/office/drawing/2014/main" id="{C5B2FDB1-56B1-9636-60FE-A5569330FD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3" name="Freeform 144">
              <a:extLst>
                <a:ext uri="{FF2B5EF4-FFF2-40B4-BE49-F238E27FC236}">
                  <a16:creationId xmlns:a16="http://schemas.microsoft.com/office/drawing/2014/main" id="{D4DB0DE2-9E01-0666-6FB9-BC979428EA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145">
              <a:extLst>
                <a:ext uri="{FF2B5EF4-FFF2-40B4-BE49-F238E27FC236}">
                  <a16:creationId xmlns:a16="http://schemas.microsoft.com/office/drawing/2014/main" id="{45EC6530-AAFF-650D-6D87-0DDDB9E6E3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5" name="Freeform 8">
              <a:extLst>
                <a:ext uri="{FF2B5EF4-FFF2-40B4-BE49-F238E27FC236}">
                  <a16:creationId xmlns:a16="http://schemas.microsoft.com/office/drawing/2014/main" id="{A6C4E32C-3C8F-6347-061A-5661EE2775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6" name="Freeform 8">
              <a:extLst>
                <a:ext uri="{FF2B5EF4-FFF2-40B4-BE49-F238E27FC236}">
                  <a16:creationId xmlns:a16="http://schemas.microsoft.com/office/drawing/2014/main" id="{772150D5-4F51-45AD-C0AC-D5C1E6EE6B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7" name="Freeform 106">
              <a:extLst>
                <a:ext uri="{FF2B5EF4-FFF2-40B4-BE49-F238E27FC236}">
                  <a16:creationId xmlns:a16="http://schemas.microsoft.com/office/drawing/2014/main" id="{1C1FFB82-5A3A-7427-78F0-8F7DD217C6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8" name="Freeform 120">
              <a:extLst>
                <a:ext uri="{FF2B5EF4-FFF2-40B4-BE49-F238E27FC236}">
                  <a16:creationId xmlns:a16="http://schemas.microsoft.com/office/drawing/2014/main" id="{253144F4-1122-9C19-5657-A53FE6A75C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9" name="Freeform 120">
              <a:extLst>
                <a:ext uri="{FF2B5EF4-FFF2-40B4-BE49-F238E27FC236}">
                  <a16:creationId xmlns:a16="http://schemas.microsoft.com/office/drawing/2014/main" id="{C9D6C16A-CDEC-9B1F-C004-092B709EE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0" name="Freeform 125">
              <a:extLst>
                <a:ext uri="{FF2B5EF4-FFF2-40B4-BE49-F238E27FC236}">
                  <a16:creationId xmlns:a16="http://schemas.microsoft.com/office/drawing/2014/main" id="{5DC80DBF-48B1-9A81-6F97-F508AF0DDD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1" name="Freeform 137">
              <a:extLst>
                <a:ext uri="{FF2B5EF4-FFF2-40B4-BE49-F238E27FC236}">
                  <a16:creationId xmlns:a16="http://schemas.microsoft.com/office/drawing/2014/main" id="{A8BB9477-1AC6-08F7-B30F-F285B4574F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2" name="Freeform 6">
              <a:extLst>
                <a:ext uri="{FF2B5EF4-FFF2-40B4-BE49-F238E27FC236}">
                  <a16:creationId xmlns:a16="http://schemas.microsoft.com/office/drawing/2014/main" id="{4846C644-28BF-9A1B-FB99-D18AA9E0C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3" name="Freeform 105">
              <a:extLst>
                <a:ext uri="{FF2B5EF4-FFF2-40B4-BE49-F238E27FC236}">
                  <a16:creationId xmlns:a16="http://schemas.microsoft.com/office/drawing/2014/main" id="{5BC822F2-B004-A170-1219-1F6B44A218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4" name="Freeform 106">
              <a:extLst>
                <a:ext uri="{FF2B5EF4-FFF2-40B4-BE49-F238E27FC236}">
                  <a16:creationId xmlns:a16="http://schemas.microsoft.com/office/drawing/2014/main" id="{4F09FE0D-A218-5B31-C5E2-BB35050A0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5" name="Freeform 107">
              <a:extLst>
                <a:ext uri="{FF2B5EF4-FFF2-40B4-BE49-F238E27FC236}">
                  <a16:creationId xmlns:a16="http://schemas.microsoft.com/office/drawing/2014/main" id="{ACA768B0-4245-C27C-B63D-6EA4E8F9C6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6" name="Freeform 108">
              <a:extLst>
                <a:ext uri="{FF2B5EF4-FFF2-40B4-BE49-F238E27FC236}">
                  <a16:creationId xmlns:a16="http://schemas.microsoft.com/office/drawing/2014/main" id="{D6E967D6-499A-E22E-AD1B-8A7298320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7" name="Freeform 109">
              <a:extLst>
                <a:ext uri="{FF2B5EF4-FFF2-40B4-BE49-F238E27FC236}">
                  <a16:creationId xmlns:a16="http://schemas.microsoft.com/office/drawing/2014/main" id="{974E8810-6BC2-58E5-62FE-7994F66EF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8" name="Freeform 110">
              <a:extLst>
                <a:ext uri="{FF2B5EF4-FFF2-40B4-BE49-F238E27FC236}">
                  <a16:creationId xmlns:a16="http://schemas.microsoft.com/office/drawing/2014/main" id="{CD095509-DEA7-F295-46A8-1D6EB56B0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9" name="Freeform 111">
              <a:extLst>
                <a:ext uri="{FF2B5EF4-FFF2-40B4-BE49-F238E27FC236}">
                  <a16:creationId xmlns:a16="http://schemas.microsoft.com/office/drawing/2014/main" id="{4375115F-17D4-03F0-C23D-5772D93CD0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0" name="Freeform 112">
              <a:extLst>
                <a:ext uri="{FF2B5EF4-FFF2-40B4-BE49-F238E27FC236}">
                  <a16:creationId xmlns:a16="http://schemas.microsoft.com/office/drawing/2014/main" id="{4FB1E883-AC27-2784-8D7D-3CA2687EC8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1" name="Freeform 122">
              <a:extLst>
                <a:ext uri="{FF2B5EF4-FFF2-40B4-BE49-F238E27FC236}">
                  <a16:creationId xmlns:a16="http://schemas.microsoft.com/office/drawing/2014/main" id="{239D18D8-7F50-1229-2DC1-273B8D7B8A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2" name="Freeform 130">
              <a:extLst>
                <a:ext uri="{FF2B5EF4-FFF2-40B4-BE49-F238E27FC236}">
                  <a16:creationId xmlns:a16="http://schemas.microsoft.com/office/drawing/2014/main" id="{4330CEB4-DF63-A3F7-AAC0-6A08298857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3" name="Freeform 131">
              <a:extLst>
                <a:ext uri="{FF2B5EF4-FFF2-40B4-BE49-F238E27FC236}">
                  <a16:creationId xmlns:a16="http://schemas.microsoft.com/office/drawing/2014/main" id="{B3526957-B087-A3B4-EE85-A7D8777C63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4" name="Freeform 132">
              <a:extLst>
                <a:ext uri="{FF2B5EF4-FFF2-40B4-BE49-F238E27FC236}">
                  <a16:creationId xmlns:a16="http://schemas.microsoft.com/office/drawing/2014/main" id="{7B057766-634E-F5E2-742A-86505B4650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5" name="Freeform 134">
              <a:extLst>
                <a:ext uri="{FF2B5EF4-FFF2-40B4-BE49-F238E27FC236}">
                  <a16:creationId xmlns:a16="http://schemas.microsoft.com/office/drawing/2014/main" id="{63A88AE6-2ADB-F637-990F-116F0BAF32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135">
              <a:extLst>
                <a:ext uri="{FF2B5EF4-FFF2-40B4-BE49-F238E27FC236}">
                  <a16:creationId xmlns:a16="http://schemas.microsoft.com/office/drawing/2014/main" id="{715808F9-AA6F-541D-F591-AD37446BF4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41">
              <a:extLst>
                <a:ext uri="{FF2B5EF4-FFF2-40B4-BE49-F238E27FC236}">
                  <a16:creationId xmlns:a16="http://schemas.microsoft.com/office/drawing/2014/main" id="{EF247F31-5AA3-A06B-A808-D841A7EDDA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8" name="Freeform 91">
              <a:extLst>
                <a:ext uri="{FF2B5EF4-FFF2-40B4-BE49-F238E27FC236}">
                  <a16:creationId xmlns:a16="http://schemas.microsoft.com/office/drawing/2014/main" id="{76C2FF39-4059-238A-4C08-97114D4CDE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9" name="Freeform 92">
              <a:extLst>
                <a:ext uri="{FF2B5EF4-FFF2-40B4-BE49-F238E27FC236}">
                  <a16:creationId xmlns:a16="http://schemas.microsoft.com/office/drawing/2014/main" id="{CAC108E0-10E4-348E-2900-1970F4985D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0" name="Freeform 93">
              <a:extLst>
                <a:ext uri="{FF2B5EF4-FFF2-40B4-BE49-F238E27FC236}">
                  <a16:creationId xmlns:a16="http://schemas.microsoft.com/office/drawing/2014/main" id="{144A9E69-B209-75EB-159C-CF51EE26AB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1" name="Freeform 94">
              <a:extLst>
                <a:ext uri="{FF2B5EF4-FFF2-40B4-BE49-F238E27FC236}">
                  <a16:creationId xmlns:a16="http://schemas.microsoft.com/office/drawing/2014/main" id="{DB356FB8-BE07-B851-596D-02A4FFA2E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2" name="Freeform 95">
              <a:extLst>
                <a:ext uri="{FF2B5EF4-FFF2-40B4-BE49-F238E27FC236}">
                  <a16:creationId xmlns:a16="http://schemas.microsoft.com/office/drawing/2014/main" id="{3893C4AD-E954-A94C-1A51-17BB00F5B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3" name="Freeform 96">
              <a:extLst>
                <a:ext uri="{FF2B5EF4-FFF2-40B4-BE49-F238E27FC236}">
                  <a16:creationId xmlns:a16="http://schemas.microsoft.com/office/drawing/2014/main" id="{76B6B65C-258E-67BC-B34D-5D7DDB4E48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4" name="Freeform 97">
              <a:extLst>
                <a:ext uri="{FF2B5EF4-FFF2-40B4-BE49-F238E27FC236}">
                  <a16:creationId xmlns:a16="http://schemas.microsoft.com/office/drawing/2014/main" id="{C0E2CCAD-95A7-84A0-89D7-749533BE42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5" name="Freeform 98">
              <a:extLst>
                <a:ext uri="{FF2B5EF4-FFF2-40B4-BE49-F238E27FC236}">
                  <a16:creationId xmlns:a16="http://schemas.microsoft.com/office/drawing/2014/main" id="{8CF61937-21A8-CCA7-492C-52CA36315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6" name="Freeform 99">
              <a:extLst>
                <a:ext uri="{FF2B5EF4-FFF2-40B4-BE49-F238E27FC236}">
                  <a16:creationId xmlns:a16="http://schemas.microsoft.com/office/drawing/2014/main" id="{36ABAC76-6951-39BB-410E-68B31BEB3C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7" name="Freeform 100">
              <a:extLst>
                <a:ext uri="{FF2B5EF4-FFF2-40B4-BE49-F238E27FC236}">
                  <a16:creationId xmlns:a16="http://schemas.microsoft.com/office/drawing/2014/main" id="{BC0244C3-1890-2B8C-D933-6005AEB314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8" name="Freeform 101">
              <a:extLst>
                <a:ext uri="{FF2B5EF4-FFF2-40B4-BE49-F238E27FC236}">
                  <a16:creationId xmlns:a16="http://schemas.microsoft.com/office/drawing/2014/main" id="{6D73D20A-8BD3-F73F-E0FF-FF8F8F53E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9" name="Freeform 104">
              <a:extLst>
                <a:ext uri="{FF2B5EF4-FFF2-40B4-BE49-F238E27FC236}">
                  <a16:creationId xmlns:a16="http://schemas.microsoft.com/office/drawing/2014/main" id="{3B265ABC-0F66-9CEC-4A8F-04C88DE7D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0" name="Freeform 113">
              <a:extLst>
                <a:ext uri="{FF2B5EF4-FFF2-40B4-BE49-F238E27FC236}">
                  <a16:creationId xmlns:a16="http://schemas.microsoft.com/office/drawing/2014/main" id="{1151A8EA-37A0-80A2-0CA6-3AEE2BFAA7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1" name="Freeform 114">
              <a:extLst>
                <a:ext uri="{FF2B5EF4-FFF2-40B4-BE49-F238E27FC236}">
                  <a16:creationId xmlns:a16="http://schemas.microsoft.com/office/drawing/2014/main" id="{DE0EBDF6-8713-A754-83F9-20FA286D1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2" name="Freeform 115">
              <a:extLst>
                <a:ext uri="{FF2B5EF4-FFF2-40B4-BE49-F238E27FC236}">
                  <a16:creationId xmlns:a16="http://schemas.microsoft.com/office/drawing/2014/main" id="{FBA9FAD2-A162-3876-4E10-6FAAE19E55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3" name="Freeform 120">
              <a:extLst>
                <a:ext uri="{FF2B5EF4-FFF2-40B4-BE49-F238E27FC236}">
                  <a16:creationId xmlns:a16="http://schemas.microsoft.com/office/drawing/2014/main" id="{DEF2863B-04A1-CBE7-ADFF-59E29B038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4" name="Freeform 121">
              <a:extLst>
                <a:ext uri="{FF2B5EF4-FFF2-40B4-BE49-F238E27FC236}">
                  <a16:creationId xmlns:a16="http://schemas.microsoft.com/office/drawing/2014/main" id="{F233A06C-C2D7-8C06-8323-C8C52F0D89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5" name="Freeform 125">
              <a:extLst>
                <a:ext uri="{FF2B5EF4-FFF2-40B4-BE49-F238E27FC236}">
                  <a16:creationId xmlns:a16="http://schemas.microsoft.com/office/drawing/2014/main" id="{67EF379A-707F-73FC-124C-3E732F161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6" name="Freeform 126">
              <a:extLst>
                <a:ext uri="{FF2B5EF4-FFF2-40B4-BE49-F238E27FC236}">
                  <a16:creationId xmlns:a16="http://schemas.microsoft.com/office/drawing/2014/main" id="{3DEFBD08-8631-BA99-DD00-4231432AA8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7" name="Freeform 127">
              <a:extLst>
                <a:ext uri="{FF2B5EF4-FFF2-40B4-BE49-F238E27FC236}">
                  <a16:creationId xmlns:a16="http://schemas.microsoft.com/office/drawing/2014/main" id="{E70A1867-614A-8176-F641-7C271FD749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128">
              <a:extLst>
                <a:ext uri="{FF2B5EF4-FFF2-40B4-BE49-F238E27FC236}">
                  <a16:creationId xmlns:a16="http://schemas.microsoft.com/office/drawing/2014/main" id="{E4CBD320-3BC4-E182-359C-6FAEED668F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129">
              <a:extLst>
                <a:ext uri="{FF2B5EF4-FFF2-40B4-BE49-F238E27FC236}">
                  <a16:creationId xmlns:a16="http://schemas.microsoft.com/office/drawing/2014/main" id="{721674C8-29FE-19B0-B7F7-DFDBBD9B21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133">
              <a:extLst>
                <a:ext uri="{FF2B5EF4-FFF2-40B4-BE49-F238E27FC236}">
                  <a16:creationId xmlns:a16="http://schemas.microsoft.com/office/drawing/2014/main" id="{7067A2FD-DA76-D4AF-9887-C5FFC8967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136">
              <a:extLst>
                <a:ext uri="{FF2B5EF4-FFF2-40B4-BE49-F238E27FC236}">
                  <a16:creationId xmlns:a16="http://schemas.microsoft.com/office/drawing/2014/main" id="{AD528744-F4E3-7E68-6625-BE1A27D8C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137">
              <a:extLst>
                <a:ext uri="{FF2B5EF4-FFF2-40B4-BE49-F238E27FC236}">
                  <a16:creationId xmlns:a16="http://schemas.microsoft.com/office/drawing/2014/main" id="{F71BBE8B-8450-320F-DA4B-8ACD9E34FA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138">
              <a:extLst>
                <a:ext uri="{FF2B5EF4-FFF2-40B4-BE49-F238E27FC236}">
                  <a16:creationId xmlns:a16="http://schemas.microsoft.com/office/drawing/2014/main" id="{DC511980-1F00-D7BB-FB75-B6D4A9AE09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140">
              <a:extLst>
                <a:ext uri="{FF2B5EF4-FFF2-40B4-BE49-F238E27FC236}">
                  <a16:creationId xmlns:a16="http://schemas.microsoft.com/office/drawing/2014/main" id="{6684C7C2-21C3-3AB7-168B-A7D7BAA1C0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142">
              <a:extLst>
                <a:ext uri="{FF2B5EF4-FFF2-40B4-BE49-F238E27FC236}">
                  <a16:creationId xmlns:a16="http://schemas.microsoft.com/office/drawing/2014/main" id="{392D4068-C33D-0633-7F41-D4008387FE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125">
              <a:extLst>
                <a:ext uri="{FF2B5EF4-FFF2-40B4-BE49-F238E27FC236}">
                  <a16:creationId xmlns:a16="http://schemas.microsoft.com/office/drawing/2014/main" id="{4BF6E424-B9AE-7448-CA71-FE3086F7A0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137">
              <a:extLst>
                <a:ext uri="{FF2B5EF4-FFF2-40B4-BE49-F238E27FC236}">
                  <a16:creationId xmlns:a16="http://schemas.microsoft.com/office/drawing/2014/main" id="{9C54E67D-D83F-191A-CF65-10B1D53B06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screenshot of a computer">
            <a:extLst>
              <a:ext uri="{FF2B5EF4-FFF2-40B4-BE49-F238E27FC236}">
                <a16:creationId xmlns:a16="http://schemas.microsoft.com/office/drawing/2014/main" id="{BB0D45E0-F999-1DE4-3722-8CC7C0403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368" y="403465"/>
            <a:ext cx="6877792" cy="3868758"/>
          </a:xfrm>
          <a:prstGeom prst="rect">
            <a:avLst/>
          </a:prstGeom>
        </p:spPr>
      </p:pic>
    </p:spTree>
    <p:extLst>
      <p:ext uri="{BB962C8B-B14F-4D97-AF65-F5344CB8AC3E}">
        <p14:creationId xmlns:p14="http://schemas.microsoft.com/office/powerpoint/2010/main" val="164383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9" name="Rectangle 168">
            <a:extLst>
              <a:ext uri="{FF2B5EF4-FFF2-40B4-BE49-F238E27FC236}">
                <a16:creationId xmlns:a16="http://schemas.microsoft.com/office/drawing/2014/main" id="{95697D25-3D98-4690-9E3D-C65732E5D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56C634FA-4936-4EA7-9BFB-F34843C0F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83"/>
            <a:ext cx="12192000" cy="18640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21EF8B-6F45-5120-8013-00B32EFDF1C2}"/>
              </a:ext>
            </a:extLst>
          </p:cNvPr>
          <p:cNvSpPr>
            <a:spLocks noGrp="1"/>
          </p:cNvSpPr>
          <p:nvPr>
            <p:ph type="title"/>
          </p:nvPr>
        </p:nvSpPr>
        <p:spPr>
          <a:xfrm>
            <a:off x="1073811" y="648757"/>
            <a:ext cx="10492667" cy="1065321"/>
          </a:xfrm>
        </p:spPr>
        <p:txBody>
          <a:bodyPr>
            <a:normAutofit/>
          </a:bodyPr>
          <a:lstStyle/>
          <a:p>
            <a:r>
              <a:rPr lang="en-US">
                <a:latin typeface="ADLaM Display" panose="02010000000000000000" pitchFamily="2" charset="0"/>
                <a:ea typeface="ADLaM Display" panose="02010000000000000000" pitchFamily="2" charset="0"/>
                <a:cs typeface="ADLaM Display" panose="02010000000000000000" pitchFamily="2" charset="0"/>
              </a:rPr>
              <a:t>What’s the need for a CRM?</a:t>
            </a:r>
          </a:p>
        </p:txBody>
      </p:sp>
      <p:pic>
        <p:nvPicPr>
          <p:cNvPr id="5" name="Content Placeholder 164">
            <a:extLst>
              <a:ext uri="{FF2B5EF4-FFF2-40B4-BE49-F238E27FC236}">
                <a16:creationId xmlns:a16="http://schemas.microsoft.com/office/drawing/2014/main" id="{9DD44C44-19EB-F509-9D5B-2F1973D8C929}"/>
              </a:ext>
            </a:extLst>
          </p:cNvPr>
          <p:cNvPicPr>
            <a:picLocks noChangeAspect="1"/>
          </p:cNvPicPr>
          <p:nvPr/>
        </p:nvPicPr>
        <p:blipFill>
          <a:blip r:embed="rId3"/>
          <a:stretch>
            <a:fillRect/>
          </a:stretch>
        </p:blipFill>
        <p:spPr>
          <a:xfrm>
            <a:off x="1455645" y="2034134"/>
            <a:ext cx="9728998" cy="3842953"/>
          </a:xfrm>
          <a:prstGeom prst="rect">
            <a:avLst/>
          </a:prstGeom>
        </p:spPr>
      </p:pic>
      <p:grpSp>
        <p:nvGrpSpPr>
          <p:cNvPr id="173" name="Group 172">
            <a:extLst>
              <a:ext uri="{FF2B5EF4-FFF2-40B4-BE49-F238E27FC236}">
                <a16:creationId xmlns:a16="http://schemas.microsoft.com/office/drawing/2014/main" id="{A9A3B735-54E2-4D95-A245-5BA856818C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951" y="5916267"/>
            <a:ext cx="12062645" cy="539682"/>
            <a:chOff x="50951" y="5916267"/>
            <a:chExt cx="12062645" cy="539682"/>
          </a:xfrm>
        </p:grpSpPr>
        <p:sp>
          <p:nvSpPr>
            <p:cNvPr id="174" name="Freeform 6">
              <a:extLst>
                <a:ext uri="{FF2B5EF4-FFF2-40B4-BE49-F238E27FC236}">
                  <a16:creationId xmlns:a16="http://schemas.microsoft.com/office/drawing/2014/main" id="{0AA7D8B6-D845-468C-AEEA-041E24C002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4587" y="600113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22">
              <a:extLst>
                <a:ext uri="{FF2B5EF4-FFF2-40B4-BE49-F238E27FC236}">
                  <a16:creationId xmlns:a16="http://schemas.microsoft.com/office/drawing/2014/main" id="{11769E07-4D97-44F0-925C-A14602491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29334" y="596493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27">
              <a:extLst>
                <a:ext uri="{FF2B5EF4-FFF2-40B4-BE49-F238E27FC236}">
                  <a16:creationId xmlns:a16="http://schemas.microsoft.com/office/drawing/2014/main" id="{E4A2189D-5B4E-42D2-B6E0-2A2CFBDA11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59830" y="6286449"/>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79">
              <a:extLst>
                <a:ext uri="{FF2B5EF4-FFF2-40B4-BE49-F238E27FC236}">
                  <a16:creationId xmlns:a16="http://schemas.microsoft.com/office/drawing/2014/main" id="{66FD54A5-B674-4D17-A65B-944971C78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9871" y="620636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80">
              <a:extLst>
                <a:ext uri="{FF2B5EF4-FFF2-40B4-BE49-F238E27FC236}">
                  <a16:creationId xmlns:a16="http://schemas.microsoft.com/office/drawing/2014/main" id="{B54F4C78-F4CD-4D0F-B253-88D228F6A7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557" y="5938924"/>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81">
              <a:extLst>
                <a:ext uri="{FF2B5EF4-FFF2-40B4-BE49-F238E27FC236}">
                  <a16:creationId xmlns:a16="http://schemas.microsoft.com/office/drawing/2014/main" id="{FFFF9C25-70A8-42C2-A7DE-574D066DF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64487" y="592524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82">
              <a:extLst>
                <a:ext uri="{FF2B5EF4-FFF2-40B4-BE49-F238E27FC236}">
                  <a16:creationId xmlns:a16="http://schemas.microsoft.com/office/drawing/2014/main" id="{E98277E5-59FD-41F1-82B6-91AE3F11C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37629" y="5934219"/>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83">
              <a:extLst>
                <a:ext uri="{FF2B5EF4-FFF2-40B4-BE49-F238E27FC236}">
                  <a16:creationId xmlns:a16="http://schemas.microsoft.com/office/drawing/2014/main" id="{14EBCE55-C6D3-4D3C-9F20-C4BD18A1C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5577" y="5916267"/>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89">
              <a:extLst>
                <a:ext uri="{FF2B5EF4-FFF2-40B4-BE49-F238E27FC236}">
                  <a16:creationId xmlns:a16="http://schemas.microsoft.com/office/drawing/2014/main" id="{5D5866ED-D858-4C92-BA1D-48FAF78338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2839" y="593357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90">
              <a:extLst>
                <a:ext uri="{FF2B5EF4-FFF2-40B4-BE49-F238E27FC236}">
                  <a16:creationId xmlns:a16="http://schemas.microsoft.com/office/drawing/2014/main" id="{E87100F3-948D-4243-84CB-29EF2A39B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66124" y="600113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05">
              <a:extLst>
                <a:ext uri="{FF2B5EF4-FFF2-40B4-BE49-F238E27FC236}">
                  <a16:creationId xmlns:a16="http://schemas.microsoft.com/office/drawing/2014/main" id="{D6649540-9040-4EEE-A0C4-572615E2A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97089" y="617657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07">
              <a:extLst>
                <a:ext uri="{FF2B5EF4-FFF2-40B4-BE49-F238E27FC236}">
                  <a16:creationId xmlns:a16="http://schemas.microsoft.com/office/drawing/2014/main" id="{3A896369-1B66-4309-8586-65CA1CD103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1801" y="620024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08">
              <a:extLst>
                <a:ext uri="{FF2B5EF4-FFF2-40B4-BE49-F238E27FC236}">
                  <a16:creationId xmlns:a16="http://schemas.microsoft.com/office/drawing/2014/main" id="{496CEF3A-A9D0-4437-A1DB-411327542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3527" y="620024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09">
              <a:extLst>
                <a:ext uri="{FF2B5EF4-FFF2-40B4-BE49-F238E27FC236}">
                  <a16:creationId xmlns:a16="http://schemas.microsoft.com/office/drawing/2014/main" id="{34CCF3A1-3274-4DB2-B7EF-219D0A5C8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4654" y="620350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11">
              <a:extLst>
                <a:ext uri="{FF2B5EF4-FFF2-40B4-BE49-F238E27FC236}">
                  <a16:creationId xmlns:a16="http://schemas.microsoft.com/office/drawing/2014/main" id="{9A605FE2-6A58-494D-927A-B82AEC8915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5893" y="621574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12">
              <a:extLst>
                <a:ext uri="{FF2B5EF4-FFF2-40B4-BE49-F238E27FC236}">
                  <a16:creationId xmlns:a16="http://schemas.microsoft.com/office/drawing/2014/main" id="{E1B36634-086A-4A82-8CAF-8110ECE649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5065" y="59661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22">
              <a:extLst>
                <a:ext uri="{FF2B5EF4-FFF2-40B4-BE49-F238E27FC236}">
                  <a16:creationId xmlns:a16="http://schemas.microsoft.com/office/drawing/2014/main" id="{543B9DA6-0A96-4903-B621-240744036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05488" y="6316001"/>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62">
              <a:extLst>
                <a:ext uri="{FF2B5EF4-FFF2-40B4-BE49-F238E27FC236}">
                  <a16:creationId xmlns:a16="http://schemas.microsoft.com/office/drawing/2014/main" id="{42763548-E8B0-4544-84B5-7B889ED77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99497" y="59510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63">
              <a:extLst>
                <a:ext uri="{FF2B5EF4-FFF2-40B4-BE49-F238E27FC236}">
                  <a16:creationId xmlns:a16="http://schemas.microsoft.com/office/drawing/2014/main" id="{1A45674C-6A86-4F7E-AE7E-6E5B851EAA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10552" y="59727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64">
              <a:extLst>
                <a:ext uri="{FF2B5EF4-FFF2-40B4-BE49-F238E27FC236}">
                  <a16:creationId xmlns:a16="http://schemas.microsoft.com/office/drawing/2014/main" id="{242E34B3-4E6E-4B6D-BBF4-4ECFB6D2EE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50483" y="596575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65">
              <a:extLst>
                <a:ext uri="{FF2B5EF4-FFF2-40B4-BE49-F238E27FC236}">
                  <a16:creationId xmlns:a16="http://schemas.microsoft.com/office/drawing/2014/main" id="{8F84DCA9-8C6F-4F39-8103-2B8FA8EE3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91864" y="5983705"/>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66">
              <a:extLst>
                <a:ext uri="{FF2B5EF4-FFF2-40B4-BE49-F238E27FC236}">
                  <a16:creationId xmlns:a16="http://schemas.microsoft.com/office/drawing/2014/main" id="{54980C00-FBE5-4175-B3B9-6087A03AE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49748" y="5974729"/>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67">
              <a:extLst>
                <a:ext uri="{FF2B5EF4-FFF2-40B4-BE49-F238E27FC236}">
                  <a16:creationId xmlns:a16="http://schemas.microsoft.com/office/drawing/2014/main" id="{056A1AA1-39CA-4F27-90E5-6C61700B80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955742" y="5977993"/>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68">
              <a:extLst>
                <a:ext uri="{FF2B5EF4-FFF2-40B4-BE49-F238E27FC236}">
                  <a16:creationId xmlns:a16="http://schemas.microsoft.com/office/drawing/2014/main" id="{FBAB5483-5590-4051-98D4-6AE210CF25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37125" y="596901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69">
              <a:extLst>
                <a:ext uri="{FF2B5EF4-FFF2-40B4-BE49-F238E27FC236}">
                  <a16:creationId xmlns:a16="http://schemas.microsoft.com/office/drawing/2014/main" id="{66DCC39E-7F5C-4041-BDE1-D661699B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5347" y="598125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70">
              <a:extLst>
                <a:ext uri="{FF2B5EF4-FFF2-40B4-BE49-F238E27FC236}">
                  <a16:creationId xmlns:a16="http://schemas.microsoft.com/office/drawing/2014/main" id="{FAD30A9E-4601-4025-9567-23015EF0F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05784" y="604164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71">
              <a:extLst>
                <a:ext uri="{FF2B5EF4-FFF2-40B4-BE49-F238E27FC236}">
                  <a16:creationId xmlns:a16="http://schemas.microsoft.com/office/drawing/2014/main" id="{BD8A0A08-4CB0-45A8-A312-F69FED6A4D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0734" y="598696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72">
              <a:extLst>
                <a:ext uri="{FF2B5EF4-FFF2-40B4-BE49-F238E27FC236}">
                  <a16:creationId xmlns:a16="http://schemas.microsoft.com/office/drawing/2014/main" id="{D56B6120-B694-4D67-AE19-BFD713EAE8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73875" y="5990232"/>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73">
              <a:extLst>
                <a:ext uri="{FF2B5EF4-FFF2-40B4-BE49-F238E27FC236}">
                  <a16:creationId xmlns:a16="http://schemas.microsoft.com/office/drawing/2014/main" id="{5FC2F0B0-76D3-4103-A460-73572B5DC9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75850" y="5993497"/>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74">
              <a:extLst>
                <a:ext uri="{FF2B5EF4-FFF2-40B4-BE49-F238E27FC236}">
                  <a16:creationId xmlns:a16="http://schemas.microsoft.com/office/drawing/2014/main" id="{9F31AF69-9EF8-4598-AC0D-40824CAEDE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66519" y="599921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75">
              <a:extLst>
                <a:ext uri="{FF2B5EF4-FFF2-40B4-BE49-F238E27FC236}">
                  <a16:creationId xmlns:a16="http://schemas.microsoft.com/office/drawing/2014/main" id="{BABFA31C-08A2-4A84-BC24-57620041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4129" y="5929847"/>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77">
              <a:extLst>
                <a:ext uri="{FF2B5EF4-FFF2-40B4-BE49-F238E27FC236}">
                  <a16:creationId xmlns:a16="http://schemas.microsoft.com/office/drawing/2014/main" id="{2E14A454-CFDC-469D-AAC8-0AECD34369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55260" y="601471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85">
              <a:extLst>
                <a:ext uri="{FF2B5EF4-FFF2-40B4-BE49-F238E27FC236}">
                  <a16:creationId xmlns:a16="http://schemas.microsoft.com/office/drawing/2014/main" id="{4F28944F-2222-438F-B8BF-289400FA48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06059" y="602940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87">
              <a:extLst>
                <a:ext uri="{FF2B5EF4-FFF2-40B4-BE49-F238E27FC236}">
                  <a16:creationId xmlns:a16="http://schemas.microsoft.com/office/drawing/2014/main" id="{10583A59-F6FC-4383-951E-4DEA803E3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22284" y="604164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88">
              <a:extLst>
                <a:ext uri="{FF2B5EF4-FFF2-40B4-BE49-F238E27FC236}">
                  <a16:creationId xmlns:a16="http://schemas.microsoft.com/office/drawing/2014/main" id="{01E36E36-80DB-4588-B48C-C10A2CC64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90921" y="604735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91">
              <a:extLst>
                <a:ext uri="{FF2B5EF4-FFF2-40B4-BE49-F238E27FC236}">
                  <a16:creationId xmlns:a16="http://schemas.microsoft.com/office/drawing/2014/main" id="{82340FC1-013D-48B7-B3F7-917F649FA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4593" y="6214548"/>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92">
              <a:extLst>
                <a:ext uri="{FF2B5EF4-FFF2-40B4-BE49-F238E27FC236}">
                  <a16:creationId xmlns:a16="http://schemas.microsoft.com/office/drawing/2014/main" id="{2A4816D6-34F0-433A-9ACB-C1D2A52C00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88834" y="622280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93">
              <a:extLst>
                <a:ext uri="{FF2B5EF4-FFF2-40B4-BE49-F238E27FC236}">
                  <a16:creationId xmlns:a16="http://schemas.microsoft.com/office/drawing/2014/main" id="{67942CD3-43C9-4530-9C50-47E288DB54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00129" y="622280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94">
              <a:extLst>
                <a:ext uri="{FF2B5EF4-FFF2-40B4-BE49-F238E27FC236}">
                  <a16:creationId xmlns:a16="http://schemas.microsoft.com/office/drawing/2014/main" id="{11861164-AD4A-41ED-AF99-4972D60EAB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88824" y="625054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95">
              <a:extLst>
                <a:ext uri="{FF2B5EF4-FFF2-40B4-BE49-F238E27FC236}">
                  <a16:creationId xmlns:a16="http://schemas.microsoft.com/office/drawing/2014/main" id="{E2B208F9-EDC1-4C32-9D59-30C273C08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38524" y="624564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96">
              <a:extLst>
                <a:ext uri="{FF2B5EF4-FFF2-40B4-BE49-F238E27FC236}">
                  <a16:creationId xmlns:a16="http://schemas.microsoft.com/office/drawing/2014/main" id="{7A7C7DA6-7A32-4CCE-AB8E-59036A6C5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95222" y="625952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97">
              <a:extLst>
                <a:ext uri="{FF2B5EF4-FFF2-40B4-BE49-F238E27FC236}">
                  <a16:creationId xmlns:a16="http://schemas.microsoft.com/office/drawing/2014/main" id="{510879FA-373B-43C3-9332-BBE87A6FC6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88890" y="626196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98">
              <a:extLst>
                <a:ext uri="{FF2B5EF4-FFF2-40B4-BE49-F238E27FC236}">
                  <a16:creationId xmlns:a16="http://schemas.microsoft.com/office/drawing/2014/main" id="{66AFA0BE-4521-4076-A5AD-FC7031749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70482" y="6261969"/>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9">
              <a:extLst>
                <a:ext uri="{FF2B5EF4-FFF2-40B4-BE49-F238E27FC236}">
                  <a16:creationId xmlns:a16="http://schemas.microsoft.com/office/drawing/2014/main" id="{0598DD74-9791-420B-B5ED-355B654B17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39874" y="62607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00">
              <a:extLst>
                <a:ext uri="{FF2B5EF4-FFF2-40B4-BE49-F238E27FC236}">
                  <a16:creationId xmlns:a16="http://schemas.microsoft.com/office/drawing/2014/main" id="{038F7AA7-B635-4496-AD3E-A234340BD6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16015" y="626196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01">
              <a:extLst>
                <a:ext uri="{FF2B5EF4-FFF2-40B4-BE49-F238E27FC236}">
                  <a16:creationId xmlns:a16="http://schemas.microsoft.com/office/drawing/2014/main" id="{5E017948-9D66-4417-8B88-4BD1532ACF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13228" y="6268498"/>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02">
              <a:extLst>
                <a:ext uri="{FF2B5EF4-FFF2-40B4-BE49-F238E27FC236}">
                  <a16:creationId xmlns:a16="http://schemas.microsoft.com/office/drawing/2014/main" id="{AB333295-A36E-46DB-82A5-E78E0498D4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91006" y="6271761"/>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03">
              <a:extLst>
                <a:ext uri="{FF2B5EF4-FFF2-40B4-BE49-F238E27FC236}">
                  <a16:creationId xmlns:a16="http://schemas.microsoft.com/office/drawing/2014/main" id="{D10C99A3-BB78-4269-87D4-8287B83637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3313" y="627747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04">
              <a:extLst>
                <a:ext uri="{FF2B5EF4-FFF2-40B4-BE49-F238E27FC236}">
                  <a16:creationId xmlns:a16="http://schemas.microsoft.com/office/drawing/2014/main" id="{856A8AAC-D0EA-4685-9283-E8A01ED70B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2579" y="627747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13">
              <a:extLst>
                <a:ext uri="{FF2B5EF4-FFF2-40B4-BE49-F238E27FC236}">
                  <a16:creationId xmlns:a16="http://schemas.microsoft.com/office/drawing/2014/main" id="{EE545004-D464-4D04-B11F-4759090429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90800" y="632317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14">
              <a:extLst>
                <a:ext uri="{FF2B5EF4-FFF2-40B4-BE49-F238E27FC236}">
                  <a16:creationId xmlns:a16="http://schemas.microsoft.com/office/drawing/2014/main" id="{50289B97-B071-455F-8540-982742C43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57254" y="632317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15">
              <a:extLst>
                <a:ext uri="{FF2B5EF4-FFF2-40B4-BE49-F238E27FC236}">
                  <a16:creationId xmlns:a16="http://schemas.microsoft.com/office/drawing/2014/main" id="{CEF2EFFE-7947-4C37-8ABD-398F392C0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0108" y="6328883"/>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17">
              <a:extLst>
                <a:ext uri="{FF2B5EF4-FFF2-40B4-BE49-F238E27FC236}">
                  <a16:creationId xmlns:a16="http://schemas.microsoft.com/office/drawing/2014/main" id="{E8391CC5-D4B9-4E26-ABCD-D6C4BC235F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15345" y="634112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18">
              <a:extLst>
                <a:ext uri="{FF2B5EF4-FFF2-40B4-BE49-F238E27FC236}">
                  <a16:creationId xmlns:a16="http://schemas.microsoft.com/office/drawing/2014/main" id="{71A5B932-E608-49E3-8ED1-4DBAAE919F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05534" y="627747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19">
              <a:extLst>
                <a:ext uri="{FF2B5EF4-FFF2-40B4-BE49-F238E27FC236}">
                  <a16:creationId xmlns:a16="http://schemas.microsoft.com/office/drawing/2014/main" id="{EAA3BF46-C387-4232-844F-B2D45C1D2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10731" y="624664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00">
              <a:extLst>
                <a:ext uri="{FF2B5EF4-FFF2-40B4-BE49-F238E27FC236}">
                  <a16:creationId xmlns:a16="http://schemas.microsoft.com/office/drawing/2014/main" id="{AB415331-61BA-49F4-9FFD-39B6284819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67614" y="6261967"/>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79">
              <a:extLst>
                <a:ext uri="{FF2B5EF4-FFF2-40B4-BE49-F238E27FC236}">
                  <a16:creationId xmlns:a16="http://schemas.microsoft.com/office/drawing/2014/main" id="{8FF6D6DA-64DD-4D39-931B-9B97E01A33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76945" y="627875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80">
              <a:extLst>
                <a:ext uri="{FF2B5EF4-FFF2-40B4-BE49-F238E27FC236}">
                  <a16:creationId xmlns:a16="http://schemas.microsoft.com/office/drawing/2014/main" id="{2CEBA427-3E6A-48B0-9040-931C62AAC3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70631" y="6011316"/>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81">
              <a:extLst>
                <a:ext uri="{FF2B5EF4-FFF2-40B4-BE49-F238E27FC236}">
                  <a16:creationId xmlns:a16="http://schemas.microsoft.com/office/drawing/2014/main" id="{65D81449-8208-4635-9339-4C8FE89BB6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61561" y="599763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82">
              <a:extLst>
                <a:ext uri="{FF2B5EF4-FFF2-40B4-BE49-F238E27FC236}">
                  <a16:creationId xmlns:a16="http://schemas.microsoft.com/office/drawing/2014/main" id="{954A6F89-BF29-464D-9561-97822F0997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703" y="600661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83">
              <a:extLst>
                <a:ext uri="{FF2B5EF4-FFF2-40B4-BE49-F238E27FC236}">
                  <a16:creationId xmlns:a16="http://schemas.microsoft.com/office/drawing/2014/main" id="{67C81528-252F-43EA-BAC6-ED0A11863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2651" y="5988659"/>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9">
              <a:extLst>
                <a:ext uri="{FF2B5EF4-FFF2-40B4-BE49-F238E27FC236}">
                  <a16:creationId xmlns:a16="http://schemas.microsoft.com/office/drawing/2014/main" id="{D4AAA683-AC21-4857-A7D8-552A3DC9B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9913" y="600596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90">
              <a:extLst>
                <a:ext uri="{FF2B5EF4-FFF2-40B4-BE49-F238E27FC236}">
                  <a16:creationId xmlns:a16="http://schemas.microsoft.com/office/drawing/2014/main" id="{BFD93668-5C98-45C9-BA73-EBDE215100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63198" y="6073524"/>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05">
              <a:extLst>
                <a:ext uri="{FF2B5EF4-FFF2-40B4-BE49-F238E27FC236}">
                  <a16:creationId xmlns:a16="http://schemas.microsoft.com/office/drawing/2014/main" id="{76866F09-A7B0-420E-A8F1-CC0C5CC240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94163" y="624897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07">
              <a:extLst>
                <a:ext uri="{FF2B5EF4-FFF2-40B4-BE49-F238E27FC236}">
                  <a16:creationId xmlns:a16="http://schemas.microsoft.com/office/drawing/2014/main" id="{9D2D6D19-1C81-46DC-B49C-E7AA081792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68875" y="6272635"/>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08">
              <a:extLst>
                <a:ext uri="{FF2B5EF4-FFF2-40B4-BE49-F238E27FC236}">
                  <a16:creationId xmlns:a16="http://schemas.microsoft.com/office/drawing/2014/main" id="{4AF7B011-7C75-48AD-BBBF-4FE1834A6E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00601" y="627263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09">
              <a:extLst>
                <a:ext uri="{FF2B5EF4-FFF2-40B4-BE49-F238E27FC236}">
                  <a16:creationId xmlns:a16="http://schemas.microsoft.com/office/drawing/2014/main" id="{305124B5-EFC4-4F14-9182-23A3280AE5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01728" y="6275901"/>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11">
              <a:extLst>
                <a:ext uri="{FF2B5EF4-FFF2-40B4-BE49-F238E27FC236}">
                  <a16:creationId xmlns:a16="http://schemas.microsoft.com/office/drawing/2014/main" id="{45166B1B-FC43-48DA-A810-13BADEF816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2967" y="6288141"/>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12">
              <a:extLst>
                <a:ext uri="{FF2B5EF4-FFF2-40B4-BE49-F238E27FC236}">
                  <a16:creationId xmlns:a16="http://schemas.microsoft.com/office/drawing/2014/main" id="{15846AE5-CF5B-452A-BDBB-ABC69690D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25342" y="599314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62">
              <a:extLst>
                <a:ext uri="{FF2B5EF4-FFF2-40B4-BE49-F238E27FC236}">
                  <a16:creationId xmlns:a16="http://schemas.microsoft.com/office/drawing/2014/main" id="{3DB2496D-CE28-4700-AA6B-FA4E60A944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096571" y="6023456"/>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63">
              <a:extLst>
                <a:ext uri="{FF2B5EF4-FFF2-40B4-BE49-F238E27FC236}">
                  <a16:creationId xmlns:a16="http://schemas.microsoft.com/office/drawing/2014/main" id="{561D8232-C449-46E2-BB87-922BD4DAE8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07626" y="6045105"/>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64">
              <a:extLst>
                <a:ext uri="{FF2B5EF4-FFF2-40B4-BE49-F238E27FC236}">
                  <a16:creationId xmlns:a16="http://schemas.microsoft.com/office/drawing/2014/main" id="{C0352A08-1998-4E8B-9E16-ABE077AF06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47557" y="6038145"/>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65">
              <a:extLst>
                <a:ext uri="{FF2B5EF4-FFF2-40B4-BE49-F238E27FC236}">
                  <a16:creationId xmlns:a16="http://schemas.microsoft.com/office/drawing/2014/main" id="{9FD7260F-CF29-4931-A348-235EFAFB6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88938" y="605609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66">
              <a:extLst>
                <a:ext uri="{FF2B5EF4-FFF2-40B4-BE49-F238E27FC236}">
                  <a16:creationId xmlns:a16="http://schemas.microsoft.com/office/drawing/2014/main" id="{CCF55F8B-03C0-4AA3-B4A7-2F6C21D344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46822" y="6047121"/>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67">
              <a:extLst>
                <a:ext uri="{FF2B5EF4-FFF2-40B4-BE49-F238E27FC236}">
                  <a16:creationId xmlns:a16="http://schemas.microsoft.com/office/drawing/2014/main" id="{2157B0E0-DFE1-40C8-93E2-25059E010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52816" y="605038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68">
              <a:extLst>
                <a:ext uri="{FF2B5EF4-FFF2-40B4-BE49-F238E27FC236}">
                  <a16:creationId xmlns:a16="http://schemas.microsoft.com/office/drawing/2014/main" id="{90A4BF9D-CDDE-435D-BB05-D240632FE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34199" y="604140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69">
              <a:extLst>
                <a:ext uri="{FF2B5EF4-FFF2-40B4-BE49-F238E27FC236}">
                  <a16:creationId xmlns:a16="http://schemas.microsoft.com/office/drawing/2014/main" id="{9BDEA0B2-531B-48B0-AB13-4B34515683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22421" y="6053650"/>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71">
              <a:extLst>
                <a:ext uri="{FF2B5EF4-FFF2-40B4-BE49-F238E27FC236}">
                  <a16:creationId xmlns:a16="http://schemas.microsoft.com/office/drawing/2014/main" id="{A8BFB17A-EAE6-4C93-885B-6299466A2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7808" y="6059361"/>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72">
              <a:extLst>
                <a:ext uri="{FF2B5EF4-FFF2-40B4-BE49-F238E27FC236}">
                  <a16:creationId xmlns:a16="http://schemas.microsoft.com/office/drawing/2014/main" id="{07A67F34-97BE-480B-A85B-DEAEEB45B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70949" y="6062624"/>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73">
              <a:extLst>
                <a:ext uri="{FF2B5EF4-FFF2-40B4-BE49-F238E27FC236}">
                  <a16:creationId xmlns:a16="http://schemas.microsoft.com/office/drawing/2014/main" id="{6C4408FA-D405-4819-A9B5-7E4137AEB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72924" y="6065889"/>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74">
              <a:extLst>
                <a:ext uri="{FF2B5EF4-FFF2-40B4-BE49-F238E27FC236}">
                  <a16:creationId xmlns:a16="http://schemas.microsoft.com/office/drawing/2014/main" id="{83277647-FA05-4345-8145-D5ED7903A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951" y="594780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75">
              <a:extLst>
                <a:ext uri="{FF2B5EF4-FFF2-40B4-BE49-F238E27FC236}">
                  <a16:creationId xmlns:a16="http://schemas.microsoft.com/office/drawing/2014/main" id="{4386FD15-4921-4493-A215-FEA31801B3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01203" y="6002239"/>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77">
              <a:extLst>
                <a:ext uri="{FF2B5EF4-FFF2-40B4-BE49-F238E27FC236}">
                  <a16:creationId xmlns:a16="http://schemas.microsoft.com/office/drawing/2014/main" id="{625D89BA-3D96-4949-8D68-AD594D3229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2334" y="608710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88">
              <a:extLst>
                <a:ext uri="{FF2B5EF4-FFF2-40B4-BE49-F238E27FC236}">
                  <a16:creationId xmlns:a16="http://schemas.microsoft.com/office/drawing/2014/main" id="{58041442-9F1D-4E5E-A088-6727B2CF8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87995" y="611974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91">
              <a:extLst>
                <a:ext uri="{FF2B5EF4-FFF2-40B4-BE49-F238E27FC236}">
                  <a16:creationId xmlns:a16="http://schemas.microsoft.com/office/drawing/2014/main" id="{E732CC8A-1A71-462B-8562-DA75D35B5D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81667" y="628694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92">
              <a:extLst>
                <a:ext uri="{FF2B5EF4-FFF2-40B4-BE49-F238E27FC236}">
                  <a16:creationId xmlns:a16="http://schemas.microsoft.com/office/drawing/2014/main" id="{603E6FD8-AE4D-479C-92F3-A08E54E461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5908" y="629519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93">
              <a:extLst>
                <a:ext uri="{FF2B5EF4-FFF2-40B4-BE49-F238E27FC236}">
                  <a16:creationId xmlns:a16="http://schemas.microsoft.com/office/drawing/2014/main" id="{61C5ED2E-B41D-4C39-88BE-D67806E6B8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97203" y="629519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94">
              <a:extLst>
                <a:ext uri="{FF2B5EF4-FFF2-40B4-BE49-F238E27FC236}">
                  <a16:creationId xmlns:a16="http://schemas.microsoft.com/office/drawing/2014/main" id="{474F444C-C4D9-489A-B836-F83ED8070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85898" y="63229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95">
              <a:extLst>
                <a:ext uri="{FF2B5EF4-FFF2-40B4-BE49-F238E27FC236}">
                  <a16:creationId xmlns:a16="http://schemas.microsoft.com/office/drawing/2014/main" id="{FF589F3A-B301-484D-B5EF-D9E96DE835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35598" y="631804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96">
              <a:extLst>
                <a:ext uri="{FF2B5EF4-FFF2-40B4-BE49-F238E27FC236}">
                  <a16:creationId xmlns:a16="http://schemas.microsoft.com/office/drawing/2014/main" id="{97E0AEB5-AD04-4BE2-924F-FA1BB8BD61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2296" y="633191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97">
              <a:extLst>
                <a:ext uri="{FF2B5EF4-FFF2-40B4-BE49-F238E27FC236}">
                  <a16:creationId xmlns:a16="http://schemas.microsoft.com/office/drawing/2014/main" id="{CE0B2D17-C3F7-4A41-BA4C-1FC311B9DC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964" y="6334361"/>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98">
              <a:extLst>
                <a:ext uri="{FF2B5EF4-FFF2-40B4-BE49-F238E27FC236}">
                  <a16:creationId xmlns:a16="http://schemas.microsoft.com/office/drawing/2014/main" id="{F15034BD-6C17-469B-85AF-148EA0F74F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67556" y="6334361"/>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99">
              <a:extLst>
                <a:ext uri="{FF2B5EF4-FFF2-40B4-BE49-F238E27FC236}">
                  <a16:creationId xmlns:a16="http://schemas.microsoft.com/office/drawing/2014/main" id="{7B6742E3-DB37-4077-8690-AC1A02780B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4758" y="633313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00">
              <a:extLst>
                <a:ext uri="{FF2B5EF4-FFF2-40B4-BE49-F238E27FC236}">
                  <a16:creationId xmlns:a16="http://schemas.microsoft.com/office/drawing/2014/main" id="{745F2439-5B8E-4E05-866E-896C0F5BE7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3089" y="6334360"/>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01">
              <a:extLst>
                <a:ext uri="{FF2B5EF4-FFF2-40B4-BE49-F238E27FC236}">
                  <a16:creationId xmlns:a16="http://schemas.microsoft.com/office/drawing/2014/main" id="{4CD231E8-DFF5-4403-AFD6-EDB105AF23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8469" y="63408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02">
              <a:extLst>
                <a:ext uri="{FF2B5EF4-FFF2-40B4-BE49-F238E27FC236}">
                  <a16:creationId xmlns:a16="http://schemas.microsoft.com/office/drawing/2014/main" id="{186F08A0-4B07-4ED4-AA2E-F53E61E77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88080" y="634415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03">
              <a:extLst>
                <a:ext uri="{FF2B5EF4-FFF2-40B4-BE49-F238E27FC236}">
                  <a16:creationId xmlns:a16="http://schemas.microsoft.com/office/drawing/2014/main" id="{143F4736-A980-42E1-B7AA-4154BD0FA9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72695" y="630205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04">
              <a:extLst>
                <a:ext uri="{FF2B5EF4-FFF2-40B4-BE49-F238E27FC236}">
                  <a16:creationId xmlns:a16="http://schemas.microsoft.com/office/drawing/2014/main" id="{2B7EF984-B6CC-4990-B9D8-E999A41F9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99653" y="634986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13">
              <a:extLst>
                <a:ext uri="{FF2B5EF4-FFF2-40B4-BE49-F238E27FC236}">
                  <a16:creationId xmlns:a16="http://schemas.microsoft.com/office/drawing/2014/main" id="{701390DA-498F-40EE-B86D-9C1288CCDD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7874" y="639556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14">
              <a:extLst>
                <a:ext uri="{FF2B5EF4-FFF2-40B4-BE49-F238E27FC236}">
                  <a16:creationId xmlns:a16="http://schemas.microsoft.com/office/drawing/2014/main" id="{8349FDB4-AF3A-4F35-82C0-1D4092965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4328" y="639556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15">
              <a:extLst>
                <a:ext uri="{FF2B5EF4-FFF2-40B4-BE49-F238E27FC236}">
                  <a16:creationId xmlns:a16="http://schemas.microsoft.com/office/drawing/2014/main" id="{96A26B04-1F0B-4D75-8922-93B734D75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17182" y="640127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17">
              <a:extLst>
                <a:ext uri="{FF2B5EF4-FFF2-40B4-BE49-F238E27FC236}">
                  <a16:creationId xmlns:a16="http://schemas.microsoft.com/office/drawing/2014/main" id="{C6200836-2571-4275-B8D2-450E99ED2A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70586" y="6413516"/>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116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352811-1505-E567-E9EC-DE9CDC9D79C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E2E292-3DD1-9D76-4599-11B598E01F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CE357-080C-FD3E-14AF-6E567328C70F}"/>
              </a:ext>
            </a:extLst>
          </p:cNvPr>
          <p:cNvSpPr>
            <a:spLocks noGrp="1"/>
          </p:cNvSpPr>
          <p:nvPr>
            <p:ph type="title"/>
          </p:nvPr>
        </p:nvSpPr>
        <p:spPr>
          <a:xfrm>
            <a:off x="782233" y="1028183"/>
            <a:ext cx="3370079" cy="4792068"/>
          </a:xfrm>
        </p:spPr>
        <p:txBody>
          <a:bodyPr>
            <a:normAutofit/>
          </a:bodyPr>
          <a:lstStyle/>
          <a:p>
            <a:pPr algn="ctr"/>
            <a:r>
              <a:rPr lang="en-AU" dirty="0">
                <a:latin typeface="ADLaM Display" panose="02010000000000000000" pitchFamily="2" charset="0"/>
                <a:ea typeface="ADLaM Display" panose="02010000000000000000" pitchFamily="2" charset="0"/>
                <a:cs typeface="ADLaM Display" panose="02010000000000000000" pitchFamily="2" charset="0"/>
              </a:rPr>
              <a:t>Legal Implications</a:t>
            </a:r>
          </a:p>
        </p:txBody>
      </p:sp>
      <p:grpSp>
        <p:nvGrpSpPr>
          <p:cNvPr id="10" name="Group 9">
            <a:extLst>
              <a:ext uri="{FF2B5EF4-FFF2-40B4-BE49-F238E27FC236}">
                <a16:creationId xmlns:a16="http://schemas.microsoft.com/office/drawing/2014/main" id="{B28B99B8-B11A-DB8E-3747-B6DA9C3007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71012" y="-44968"/>
            <a:ext cx="4693761" cy="1003641"/>
            <a:chOff x="6771012" y="-54859"/>
            <a:chExt cx="4693761" cy="1003641"/>
          </a:xfrm>
        </p:grpSpPr>
        <p:sp>
          <p:nvSpPr>
            <p:cNvPr id="11" name="Freeform 10">
              <a:extLst>
                <a:ext uri="{FF2B5EF4-FFF2-40B4-BE49-F238E27FC236}">
                  <a16:creationId xmlns:a16="http://schemas.microsoft.com/office/drawing/2014/main" id="{C6BBFBDB-91CA-85F6-17A0-6627B75BE6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2153" y="11083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0AEBDC3B-5A6B-DCB9-F895-0BEC6FFFA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6083" y="62502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8">
              <a:extLst>
                <a:ext uri="{FF2B5EF4-FFF2-40B4-BE49-F238E27FC236}">
                  <a16:creationId xmlns:a16="http://schemas.microsoft.com/office/drawing/2014/main" id="{8D779BD9-165F-04FC-29D9-500B815EEB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9497" y="36828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2">
              <a:extLst>
                <a:ext uri="{FF2B5EF4-FFF2-40B4-BE49-F238E27FC236}">
                  <a16:creationId xmlns:a16="http://schemas.microsoft.com/office/drawing/2014/main" id="{44C3F732-08E2-F582-DA36-88CC65D9C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091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4">
              <a:extLst>
                <a:ext uri="{FF2B5EF4-FFF2-40B4-BE49-F238E27FC236}">
                  <a16:creationId xmlns:a16="http://schemas.microsoft.com/office/drawing/2014/main" id="{3BB99CA9-814B-6C03-2B31-D4D067C814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5728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9">
              <a:extLst>
                <a:ext uri="{FF2B5EF4-FFF2-40B4-BE49-F238E27FC236}">
                  <a16:creationId xmlns:a16="http://schemas.microsoft.com/office/drawing/2014/main" id="{9D5F834D-394E-AC96-0E20-81ACFDB81B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140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8">
              <a:extLst>
                <a:ext uri="{FF2B5EF4-FFF2-40B4-BE49-F238E27FC236}">
                  <a16:creationId xmlns:a16="http://schemas.microsoft.com/office/drawing/2014/main" id="{4CCFF9DC-8E6A-8258-4F2E-45D90A0C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6796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9">
              <a:extLst>
                <a:ext uri="{FF2B5EF4-FFF2-40B4-BE49-F238E27FC236}">
                  <a16:creationId xmlns:a16="http://schemas.microsoft.com/office/drawing/2014/main" id="{A6FE5ED8-C61D-5049-A3D0-EEBA5563E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45905" y="75259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4">
              <a:extLst>
                <a:ext uri="{FF2B5EF4-FFF2-40B4-BE49-F238E27FC236}">
                  <a16:creationId xmlns:a16="http://schemas.microsoft.com/office/drawing/2014/main" id="{A804F2CB-2DDB-2D16-740A-0B93985A7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4750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6">
              <a:extLst>
                <a:ext uri="{FF2B5EF4-FFF2-40B4-BE49-F238E27FC236}">
                  <a16:creationId xmlns:a16="http://schemas.microsoft.com/office/drawing/2014/main" id="{822DF165-7230-5DE1-EB40-38F20C251D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290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6">
              <a:extLst>
                <a:ext uri="{FF2B5EF4-FFF2-40B4-BE49-F238E27FC236}">
                  <a16:creationId xmlns:a16="http://schemas.microsoft.com/office/drawing/2014/main" id="{C5832554-5CF7-DD2C-794D-BA80141E3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476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5F56BF36-3732-A48E-B9C9-398A148570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2998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3">
              <a:extLst>
                <a:ext uri="{FF2B5EF4-FFF2-40B4-BE49-F238E27FC236}">
                  <a16:creationId xmlns:a16="http://schemas.microsoft.com/office/drawing/2014/main" id="{CC36AF65-4C82-438B-5494-2517936CD3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1722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a:extLst>
                <a:ext uri="{FF2B5EF4-FFF2-40B4-BE49-F238E27FC236}">
                  <a16:creationId xmlns:a16="http://schemas.microsoft.com/office/drawing/2014/main" id="{30B7AE8D-DFDD-63EA-EDE7-29B29F6E8A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4614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5">
              <a:extLst>
                <a:ext uri="{FF2B5EF4-FFF2-40B4-BE49-F238E27FC236}">
                  <a16:creationId xmlns:a16="http://schemas.microsoft.com/office/drawing/2014/main" id="{49459842-2869-5CEF-CD8B-E47A7ADB3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9598" y="6988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A1A92BA1-97BA-7617-7A79-30183CB14C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65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EFFF794E-2566-965C-7AD4-4C70F7BFAC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556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6">
              <a:extLst>
                <a:ext uri="{FF2B5EF4-FFF2-40B4-BE49-F238E27FC236}">
                  <a16:creationId xmlns:a16="http://schemas.microsoft.com/office/drawing/2014/main" id="{F667484D-C50E-EABB-F1A8-91D7CC8876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7466" y="282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0A0F296A-4765-D706-3BCD-4D026CD4AB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83988"/>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4C1C2821-B1B4-C8E7-0056-E8135F624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5981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8">
              <a:extLst>
                <a:ext uri="{FF2B5EF4-FFF2-40B4-BE49-F238E27FC236}">
                  <a16:creationId xmlns:a16="http://schemas.microsoft.com/office/drawing/2014/main" id="{3AC35F15-CCEA-F0D2-1950-C92BA9CEC0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4144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2">
              <a:extLst>
                <a:ext uri="{FF2B5EF4-FFF2-40B4-BE49-F238E27FC236}">
                  <a16:creationId xmlns:a16="http://schemas.microsoft.com/office/drawing/2014/main" id="{0BFE432F-7B81-1EEC-FFD0-A6ED901F66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38234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4">
              <a:extLst>
                <a:ext uri="{FF2B5EF4-FFF2-40B4-BE49-F238E27FC236}">
                  <a16:creationId xmlns:a16="http://schemas.microsoft.com/office/drawing/2014/main" id="{5574CD54-2077-FD28-5FDF-5B67E14A87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4597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9F879C1D-D207-2306-4417-E1620591A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18724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8">
              <a:extLst>
                <a:ext uri="{FF2B5EF4-FFF2-40B4-BE49-F238E27FC236}">
                  <a16:creationId xmlns:a16="http://schemas.microsoft.com/office/drawing/2014/main" id="{014174A1-0E73-7D74-7A59-0700BF5F9D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5278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79972454-DAC8-4331-A1F4-C57CCBF06A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4820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6">
              <a:extLst>
                <a:ext uri="{FF2B5EF4-FFF2-40B4-BE49-F238E27FC236}">
                  <a16:creationId xmlns:a16="http://schemas.microsoft.com/office/drawing/2014/main" id="{5A072B95-F8D8-705F-F7AE-4CF5508D42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5553" y="2245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6305039A-FDB3-3E64-BB6B-D0B3156BE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9553" y="5208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0">
              <a:extLst>
                <a:ext uri="{FF2B5EF4-FFF2-40B4-BE49-F238E27FC236}">
                  <a16:creationId xmlns:a16="http://schemas.microsoft.com/office/drawing/2014/main" id="{0DFD86DB-4DBB-1941-78F0-8AF8EA98C5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7277" y="27297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23">
              <a:extLst>
                <a:ext uri="{FF2B5EF4-FFF2-40B4-BE49-F238E27FC236}">
                  <a16:creationId xmlns:a16="http://schemas.microsoft.com/office/drawing/2014/main" id="{4F0CC8C9-9DF8-1A53-C70A-D1C72A6A37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97726" y="19570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30">
              <a:extLst>
                <a:ext uri="{FF2B5EF4-FFF2-40B4-BE49-F238E27FC236}">
                  <a16:creationId xmlns:a16="http://schemas.microsoft.com/office/drawing/2014/main" id="{7ACF4238-8F43-CE21-32E1-02CD775852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2210" y="43462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5">
              <a:extLst>
                <a:ext uri="{FF2B5EF4-FFF2-40B4-BE49-F238E27FC236}">
                  <a16:creationId xmlns:a16="http://schemas.microsoft.com/office/drawing/2014/main" id="{1C52C8E6-9C30-F509-296D-DCD5C79D3B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3018" y="70214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8ABA1944-FB94-88C9-3B0B-5B2CC58A2D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3334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C30E142C-C7FB-8F46-8E71-6054ECB550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3034" y="288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6">
              <a:extLst>
                <a:ext uri="{FF2B5EF4-FFF2-40B4-BE49-F238E27FC236}">
                  <a16:creationId xmlns:a16="http://schemas.microsoft.com/office/drawing/2014/main" id="{2E10D2A4-2595-4645-6228-8CDD922832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73357" y="-39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A41F9BFE-EBFB-299B-BE91-2A63AD9897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4761" y="12464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A61041FF-6A4B-DFE8-1F83-260E7E9DD8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8691" y="638842"/>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8">
              <a:extLst>
                <a:ext uri="{FF2B5EF4-FFF2-40B4-BE49-F238E27FC236}">
                  <a16:creationId xmlns:a16="http://schemas.microsoft.com/office/drawing/2014/main" id="{0FA0EECE-8F72-32A2-F407-4710919DBC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72105" y="382099"/>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2">
              <a:extLst>
                <a:ext uri="{FF2B5EF4-FFF2-40B4-BE49-F238E27FC236}">
                  <a16:creationId xmlns:a16="http://schemas.microsoft.com/office/drawing/2014/main" id="{75D5E19E-F089-3E2D-64E4-EEEEA1545A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53812" y="42300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A53AA71B-B4F2-8B5E-621A-9C35ECE99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0740" y="58663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9">
              <a:extLst>
                <a:ext uri="{FF2B5EF4-FFF2-40B4-BE49-F238E27FC236}">
                  <a16:creationId xmlns:a16="http://schemas.microsoft.com/office/drawing/2014/main" id="{BB7A49F2-9C5E-E43B-575A-E2D1608499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10352" y="227906"/>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78">
              <a:extLst>
                <a:ext uri="{FF2B5EF4-FFF2-40B4-BE49-F238E27FC236}">
                  <a16:creationId xmlns:a16="http://schemas.microsoft.com/office/drawing/2014/main" id="{C2C01B6D-7188-B61C-26DE-30EAF98C67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824" y="60951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84">
              <a:extLst>
                <a:ext uri="{FF2B5EF4-FFF2-40B4-BE49-F238E27FC236}">
                  <a16:creationId xmlns:a16="http://schemas.microsoft.com/office/drawing/2014/main" id="{1F91CDE7-EBCF-2AFE-0A68-85915A8584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14853" y="3936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86">
              <a:extLst>
                <a:ext uri="{FF2B5EF4-FFF2-40B4-BE49-F238E27FC236}">
                  <a16:creationId xmlns:a16="http://schemas.microsoft.com/office/drawing/2014/main" id="{869932D7-19F0-7291-DAFB-00C012D407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576" y="8780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8A84020A-9999-6477-C30B-537ACBA88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8276" y="56146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0">
              <a:extLst>
                <a:ext uri="{FF2B5EF4-FFF2-40B4-BE49-F238E27FC236}">
                  <a16:creationId xmlns:a16="http://schemas.microsoft.com/office/drawing/2014/main" id="{A39183B4-DD57-5DE8-F927-E1C420A5E9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96000" y="3136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3">
              <a:extLst>
                <a:ext uri="{FF2B5EF4-FFF2-40B4-BE49-F238E27FC236}">
                  <a16:creationId xmlns:a16="http://schemas.microsoft.com/office/drawing/2014/main" id="{8EB718A2-109F-A2CC-C69F-97AC6A5D1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77712" y="20396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0">
              <a:extLst>
                <a:ext uri="{FF2B5EF4-FFF2-40B4-BE49-F238E27FC236}">
                  <a16:creationId xmlns:a16="http://schemas.microsoft.com/office/drawing/2014/main" id="{38E5CD1D-1D1F-0366-1B55-42CB034E95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50933" y="4752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F4043D79-D617-34A3-1B95-6F3B4AE5F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1580" y="7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8">
              <a:extLst>
                <a:ext uri="{FF2B5EF4-FFF2-40B4-BE49-F238E27FC236}">
                  <a16:creationId xmlns:a16="http://schemas.microsoft.com/office/drawing/2014/main" id="{A24CBC40-498B-CDF7-F53C-3D2B25911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31757" y="695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6">
              <a:extLst>
                <a:ext uri="{FF2B5EF4-FFF2-40B4-BE49-F238E27FC236}">
                  <a16:creationId xmlns:a16="http://schemas.microsoft.com/office/drawing/2014/main" id="{777995FC-490D-1BA6-0CE4-4FEC6E54ED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1007" y="870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8A4B8554-C20F-D695-5EB6-F0922E9E0E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1431" y="566910"/>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84">
              <a:extLst>
                <a:ext uri="{FF2B5EF4-FFF2-40B4-BE49-F238E27FC236}">
                  <a16:creationId xmlns:a16="http://schemas.microsoft.com/office/drawing/2014/main" id="{EFA97977-3D26-6E2E-DBBD-EE5432FE40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2921" y="36232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6">
              <a:extLst>
                <a:ext uri="{FF2B5EF4-FFF2-40B4-BE49-F238E27FC236}">
                  <a16:creationId xmlns:a16="http://schemas.microsoft.com/office/drawing/2014/main" id="{5B9EEDED-843D-01C8-481A-0256687681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90" y="940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06">
              <a:extLst>
                <a:ext uri="{FF2B5EF4-FFF2-40B4-BE49-F238E27FC236}">
                  <a16:creationId xmlns:a16="http://schemas.microsoft.com/office/drawing/2014/main" id="{6A077D59-1029-B17C-6328-B56E64FC55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589" y="5126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10">
              <a:extLst>
                <a:ext uri="{FF2B5EF4-FFF2-40B4-BE49-F238E27FC236}">
                  <a16:creationId xmlns:a16="http://schemas.microsoft.com/office/drawing/2014/main" id="{BC41D4CD-C00D-7F3C-CE2F-98E565FE1C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6313" y="26479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12">
              <a:extLst>
                <a:ext uri="{FF2B5EF4-FFF2-40B4-BE49-F238E27FC236}">
                  <a16:creationId xmlns:a16="http://schemas.microsoft.com/office/drawing/2014/main" id="{406EE29E-EE8F-E9B8-6805-56C39CA6B8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6607" y="69143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23">
              <a:extLst>
                <a:ext uri="{FF2B5EF4-FFF2-40B4-BE49-F238E27FC236}">
                  <a16:creationId xmlns:a16="http://schemas.microsoft.com/office/drawing/2014/main" id="{26887485-BFE5-2891-FB5D-C59AC58198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8025" y="196956"/>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30">
              <a:extLst>
                <a:ext uri="{FF2B5EF4-FFF2-40B4-BE49-F238E27FC236}">
                  <a16:creationId xmlns:a16="http://schemas.microsoft.com/office/drawing/2014/main" id="{C99B7931-FB71-7BA9-E1A6-35E6FE7D72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11246" y="4862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5">
              <a:extLst>
                <a:ext uri="{FF2B5EF4-FFF2-40B4-BE49-F238E27FC236}">
                  <a16:creationId xmlns:a16="http://schemas.microsoft.com/office/drawing/2014/main" id="{42FAC36D-16DC-0A2B-C533-78AA24F8D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3661" y="7835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B20E4D4B-63F6-6901-5ECE-E6189BED6E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2070" y="206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06">
              <a:extLst>
                <a:ext uri="{FF2B5EF4-FFF2-40B4-BE49-F238E27FC236}">
                  <a16:creationId xmlns:a16="http://schemas.microsoft.com/office/drawing/2014/main" id="{5E52DB3A-5218-CAA5-B228-12AECEB7C2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02007" y="4892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5">
              <a:extLst>
                <a:ext uri="{FF2B5EF4-FFF2-40B4-BE49-F238E27FC236}">
                  <a16:creationId xmlns:a16="http://schemas.microsoft.com/office/drawing/2014/main" id="{BE834B74-84BD-142C-8161-FAF1842967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05580" y="82092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4">
              <a:extLst>
                <a:ext uri="{FF2B5EF4-FFF2-40B4-BE49-F238E27FC236}">
                  <a16:creationId xmlns:a16="http://schemas.microsoft.com/office/drawing/2014/main" id="{AB969491-3B67-0B2E-F373-16A03794FF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3937" y="7272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4">
              <a:extLst>
                <a:ext uri="{FF2B5EF4-FFF2-40B4-BE49-F238E27FC236}">
                  <a16:creationId xmlns:a16="http://schemas.microsoft.com/office/drawing/2014/main" id="{40F64ADB-944B-2032-8721-58C9C8D170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9500" y="78253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35">
              <a:extLst>
                <a:ext uri="{FF2B5EF4-FFF2-40B4-BE49-F238E27FC236}">
                  <a16:creationId xmlns:a16="http://schemas.microsoft.com/office/drawing/2014/main" id="{1DE561BD-2EB5-BB58-DF38-63B55B588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1841" y="81980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DA815BDD-5629-D7A0-E5D1-760AB1277A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38871" y="7657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4">
              <a:extLst>
                <a:ext uri="{FF2B5EF4-FFF2-40B4-BE49-F238E27FC236}">
                  <a16:creationId xmlns:a16="http://schemas.microsoft.com/office/drawing/2014/main" id="{75C8CA33-6146-5721-B38F-FCA0DCA77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5602" y="77698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5">
              <a:extLst>
                <a:ext uri="{FF2B5EF4-FFF2-40B4-BE49-F238E27FC236}">
                  <a16:creationId xmlns:a16="http://schemas.microsoft.com/office/drawing/2014/main" id="{B41E6FC2-F099-ABA6-92D9-CA80888291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873" y="79135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07D0524F-884E-A457-DDC0-65CA5E2F0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4638" y="7367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4">
              <a:extLst>
                <a:ext uri="{FF2B5EF4-FFF2-40B4-BE49-F238E27FC236}">
                  <a16:creationId xmlns:a16="http://schemas.microsoft.com/office/drawing/2014/main" id="{A24B68AF-0459-21E5-6543-7490988B2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53545" y="83106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4">
              <a:extLst>
                <a:ext uri="{FF2B5EF4-FFF2-40B4-BE49-F238E27FC236}">
                  <a16:creationId xmlns:a16="http://schemas.microsoft.com/office/drawing/2014/main" id="{FAC2EB6E-D963-DB8C-C4C3-7F17786697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3406" y="76618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4">
              <a:extLst>
                <a:ext uri="{FF2B5EF4-FFF2-40B4-BE49-F238E27FC236}">
                  <a16:creationId xmlns:a16="http://schemas.microsoft.com/office/drawing/2014/main" id="{A61B8C0F-9F5E-6852-09F0-EE3E1B001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40317" y="83914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5DB1E486-B165-C46A-A15E-8F86461F1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56" y="5884485"/>
            <a:ext cx="4752301" cy="951832"/>
            <a:chOff x="6624456" y="5930493"/>
            <a:chExt cx="4752301" cy="951832"/>
          </a:xfrm>
        </p:grpSpPr>
        <p:sp>
          <p:nvSpPr>
            <p:cNvPr id="86" name="Freeform 8">
              <a:extLst>
                <a:ext uri="{FF2B5EF4-FFF2-40B4-BE49-F238E27FC236}">
                  <a16:creationId xmlns:a16="http://schemas.microsoft.com/office/drawing/2014/main" id="{96061918-77AF-050B-41E5-88EC7EB83D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42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F01E9ABE-E7AF-B2F9-4EC9-CD37BC5039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8164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1">
              <a:extLst>
                <a:ext uri="{FF2B5EF4-FFF2-40B4-BE49-F238E27FC236}">
                  <a16:creationId xmlns:a16="http://schemas.microsoft.com/office/drawing/2014/main" id="{77593082-EA4B-92F9-1FE6-FEC02721F2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6450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6">
              <a:extLst>
                <a:ext uri="{FF2B5EF4-FFF2-40B4-BE49-F238E27FC236}">
                  <a16:creationId xmlns:a16="http://schemas.microsoft.com/office/drawing/2014/main" id="{1FC95DBD-34D4-4655-5B4E-9F0A10C75E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710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1">
              <a:extLst>
                <a:ext uri="{FF2B5EF4-FFF2-40B4-BE49-F238E27FC236}">
                  <a16:creationId xmlns:a16="http://schemas.microsoft.com/office/drawing/2014/main" id="{A7C5E2B6-021F-F4D0-D2A3-31C65F3A6B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3030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9">
              <a:extLst>
                <a:ext uri="{FF2B5EF4-FFF2-40B4-BE49-F238E27FC236}">
                  <a16:creationId xmlns:a16="http://schemas.microsoft.com/office/drawing/2014/main" id="{70FD7E66-B705-D9E7-7FE3-D1CC07616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322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70">
              <a:extLst>
                <a:ext uri="{FF2B5EF4-FFF2-40B4-BE49-F238E27FC236}">
                  <a16:creationId xmlns:a16="http://schemas.microsoft.com/office/drawing/2014/main" id="{D1F1FBC6-D93D-C719-3C75-F7BF5D48DC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7102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5">
              <a:extLst>
                <a:ext uri="{FF2B5EF4-FFF2-40B4-BE49-F238E27FC236}">
                  <a16:creationId xmlns:a16="http://schemas.microsoft.com/office/drawing/2014/main" id="{12DBD206-0812-8952-12C9-541165A2D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5892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0DD3A1E0-4F58-455C-7CC7-3C20838DBE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81956"/>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17">
              <a:extLst>
                <a:ext uri="{FF2B5EF4-FFF2-40B4-BE49-F238E27FC236}">
                  <a16:creationId xmlns:a16="http://schemas.microsoft.com/office/drawing/2014/main" id="{F1D4409A-15B8-9AAF-F7FF-8D6385CD20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60285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8">
              <a:extLst>
                <a:ext uri="{FF2B5EF4-FFF2-40B4-BE49-F238E27FC236}">
                  <a16:creationId xmlns:a16="http://schemas.microsoft.com/office/drawing/2014/main" id="{15961A7C-67F3-21E1-DF9A-DF078268E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606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9">
              <a:extLst>
                <a:ext uri="{FF2B5EF4-FFF2-40B4-BE49-F238E27FC236}">
                  <a16:creationId xmlns:a16="http://schemas.microsoft.com/office/drawing/2014/main" id="{CC4BCB9C-F480-FC41-3671-88A3425977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7983" y="638721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39">
              <a:extLst>
                <a:ext uri="{FF2B5EF4-FFF2-40B4-BE49-F238E27FC236}">
                  <a16:creationId xmlns:a16="http://schemas.microsoft.com/office/drawing/2014/main" id="{F6BA4BF7-1AC3-72E8-6117-AFA381FFA0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8345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44">
              <a:extLst>
                <a:ext uri="{FF2B5EF4-FFF2-40B4-BE49-F238E27FC236}">
                  <a16:creationId xmlns:a16="http://schemas.microsoft.com/office/drawing/2014/main" id="{8B8E7333-B0F0-21EA-DF63-9F8B779E1E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1112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45">
              <a:extLst>
                <a:ext uri="{FF2B5EF4-FFF2-40B4-BE49-F238E27FC236}">
                  <a16:creationId xmlns:a16="http://schemas.microsoft.com/office/drawing/2014/main" id="{B219B239-110B-19B4-A404-F91512EED7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322928"/>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389CD347-AFE1-6C7B-7ED2-DBAAE0C078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7268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6">
              <a:extLst>
                <a:ext uri="{FF2B5EF4-FFF2-40B4-BE49-F238E27FC236}">
                  <a16:creationId xmlns:a16="http://schemas.microsoft.com/office/drawing/2014/main" id="{0926C541-38ED-EDDF-99E7-344B59F635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69747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02B92AF9-A6B3-FD2D-9588-B3EE52BD7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71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5">
              <a:extLst>
                <a:ext uri="{FF2B5EF4-FFF2-40B4-BE49-F238E27FC236}">
                  <a16:creationId xmlns:a16="http://schemas.microsoft.com/office/drawing/2014/main" id="{D59F3278-89A1-DB36-D598-AB7ECAFC43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47976"/>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9B280B5-B19D-28D8-34DA-F01F05F6A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3083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41">
              <a:extLst>
                <a:ext uri="{FF2B5EF4-FFF2-40B4-BE49-F238E27FC236}">
                  <a16:creationId xmlns:a16="http://schemas.microsoft.com/office/drawing/2014/main" id="{B3E5EB3D-D605-1E66-76BA-B83A95C9AF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6834" y="627619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49">
              <a:extLst>
                <a:ext uri="{FF2B5EF4-FFF2-40B4-BE49-F238E27FC236}">
                  <a16:creationId xmlns:a16="http://schemas.microsoft.com/office/drawing/2014/main" id="{E7EE0F42-2178-BD20-7EFB-726598324E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505408"/>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0">
              <a:extLst>
                <a:ext uri="{FF2B5EF4-FFF2-40B4-BE49-F238E27FC236}">
                  <a16:creationId xmlns:a16="http://schemas.microsoft.com/office/drawing/2014/main" id="{7AD14727-DC37-A9DE-2F68-20667085B3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4418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5">
              <a:extLst>
                <a:ext uri="{FF2B5EF4-FFF2-40B4-BE49-F238E27FC236}">
                  <a16:creationId xmlns:a16="http://schemas.microsoft.com/office/drawing/2014/main" id="{8F1D670D-E9B0-F1E0-AB3D-5B74B7D3A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3208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7">
              <a:extLst>
                <a:ext uri="{FF2B5EF4-FFF2-40B4-BE49-F238E27FC236}">
                  <a16:creationId xmlns:a16="http://schemas.microsoft.com/office/drawing/2014/main" id="{30FC2471-4A4B-6964-6A5C-06514298F5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55114"/>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3">
              <a:extLst>
                <a:ext uri="{FF2B5EF4-FFF2-40B4-BE49-F238E27FC236}">
                  <a16:creationId xmlns:a16="http://schemas.microsoft.com/office/drawing/2014/main" id="{10393F8C-F778-9240-AAFA-AD8142D2E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505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7">
              <a:extLst>
                <a:ext uri="{FF2B5EF4-FFF2-40B4-BE49-F238E27FC236}">
                  <a16:creationId xmlns:a16="http://schemas.microsoft.com/office/drawing/2014/main" id="{1DEC78AD-E72C-97A5-1990-F51E4DE2D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744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8">
              <a:extLst>
                <a:ext uri="{FF2B5EF4-FFF2-40B4-BE49-F238E27FC236}">
                  <a16:creationId xmlns:a16="http://schemas.microsoft.com/office/drawing/2014/main" id="{2146467E-A230-EC18-3002-AAB4B0F057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52121"/>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9">
              <a:extLst>
                <a:ext uri="{FF2B5EF4-FFF2-40B4-BE49-F238E27FC236}">
                  <a16:creationId xmlns:a16="http://schemas.microsoft.com/office/drawing/2014/main" id="{C24B4201-52DE-9766-7A5A-77A8636BE4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8374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39">
              <a:extLst>
                <a:ext uri="{FF2B5EF4-FFF2-40B4-BE49-F238E27FC236}">
                  <a16:creationId xmlns:a16="http://schemas.microsoft.com/office/drawing/2014/main" id="{908E91D9-9CD4-3EF9-E7ED-03FD45FEFA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5660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44">
              <a:extLst>
                <a:ext uri="{FF2B5EF4-FFF2-40B4-BE49-F238E27FC236}">
                  <a16:creationId xmlns:a16="http://schemas.microsoft.com/office/drawing/2014/main" id="{0FB96037-30B2-186A-B693-2B05E4E3C2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8602" y="597959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45">
              <a:extLst>
                <a:ext uri="{FF2B5EF4-FFF2-40B4-BE49-F238E27FC236}">
                  <a16:creationId xmlns:a16="http://schemas.microsoft.com/office/drawing/2014/main" id="{2F4C28D2-D61B-7473-5E91-B1D924AD0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9608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
              <a:extLst>
                <a:ext uri="{FF2B5EF4-FFF2-40B4-BE49-F238E27FC236}">
                  <a16:creationId xmlns:a16="http://schemas.microsoft.com/office/drawing/2014/main" id="{C4C7ADB7-D8FF-C203-1271-DE3A6DD581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4584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06">
              <a:extLst>
                <a:ext uri="{FF2B5EF4-FFF2-40B4-BE49-F238E27FC236}">
                  <a16:creationId xmlns:a16="http://schemas.microsoft.com/office/drawing/2014/main" id="{3F21E21F-0346-663E-2372-9C4E990757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6381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
              <a:extLst>
                <a:ext uri="{FF2B5EF4-FFF2-40B4-BE49-F238E27FC236}">
                  <a16:creationId xmlns:a16="http://schemas.microsoft.com/office/drawing/2014/main" id="{54D826C4-230A-AACE-FD9F-256840F1C1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78347" y="672697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5">
              <a:extLst>
                <a:ext uri="{FF2B5EF4-FFF2-40B4-BE49-F238E27FC236}">
                  <a16:creationId xmlns:a16="http://schemas.microsoft.com/office/drawing/2014/main" id="{19477291-FCE7-6294-90E5-12251F4E32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13822" y="65364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9">
              <a:extLst>
                <a:ext uri="{FF2B5EF4-FFF2-40B4-BE49-F238E27FC236}">
                  <a16:creationId xmlns:a16="http://schemas.microsoft.com/office/drawing/2014/main" id="{C776C68B-5EE5-AF7E-4D83-F17EBB45B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33243" y="6057983"/>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1">
              <a:extLst>
                <a:ext uri="{FF2B5EF4-FFF2-40B4-BE49-F238E27FC236}">
                  <a16:creationId xmlns:a16="http://schemas.microsoft.com/office/drawing/2014/main" id="{88770C28-B1D7-57E4-8F04-21B194813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2683" y="637736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36">
              <a:extLst>
                <a:ext uri="{FF2B5EF4-FFF2-40B4-BE49-F238E27FC236}">
                  <a16:creationId xmlns:a16="http://schemas.microsoft.com/office/drawing/2014/main" id="{965B958E-8013-2DB9-D62A-6067FF41D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01806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1">
              <a:extLst>
                <a:ext uri="{FF2B5EF4-FFF2-40B4-BE49-F238E27FC236}">
                  <a16:creationId xmlns:a16="http://schemas.microsoft.com/office/drawing/2014/main" id="{5C2C8459-6113-453C-7D95-57537A1718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2500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9D24B4FA-D22D-EF99-B65E-D0ECEAB51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66439" y="647928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70">
              <a:extLst>
                <a:ext uri="{FF2B5EF4-FFF2-40B4-BE49-F238E27FC236}">
                  <a16:creationId xmlns:a16="http://schemas.microsoft.com/office/drawing/2014/main" id="{5CB1ABDA-A9CE-C68D-45AA-66C0F61F43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77017" y="628484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5">
              <a:extLst>
                <a:ext uri="{FF2B5EF4-FFF2-40B4-BE49-F238E27FC236}">
                  <a16:creationId xmlns:a16="http://schemas.microsoft.com/office/drawing/2014/main" id="{6114154C-2E62-255B-53DC-25CE97AF97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80423" y="647273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7">
              <a:extLst>
                <a:ext uri="{FF2B5EF4-FFF2-40B4-BE49-F238E27FC236}">
                  <a16:creationId xmlns:a16="http://schemas.microsoft.com/office/drawing/2014/main" id="{6DC2B59B-E904-4C73-DE4B-DA172E3602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67902" y="669577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E1B9F149-FB27-316D-E356-9E5647EE6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74658" y="601509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C2035A80-6C37-86C9-AB95-665C1CEF4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4074" y="659277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9">
              <a:extLst>
                <a:ext uri="{FF2B5EF4-FFF2-40B4-BE49-F238E27FC236}">
                  <a16:creationId xmlns:a16="http://schemas.microsoft.com/office/drawing/2014/main" id="{AE666028-2334-E1DA-EAEC-CDEBC05D16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0748" y="632440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39">
              <a:extLst>
                <a:ext uri="{FF2B5EF4-FFF2-40B4-BE49-F238E27FC236}">
                  <a16:creationId xmlns:a16="http://schemas.microsoft.com/office/drawing/2014/main" id="{8A9706C0-D7EE-6DF1-70B9-7A37224B2E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5994" y="6563145"/>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44">
              <a:extLst>
                <a:ext uri="{FF2B5EF4-FFF2-40B4-BE49-F238E27FC236}">
                  <a16:creationId xmlns:a16="http://schemas.microsoft.com/office/drawing/2014/main" id="{C0255817-5250-7665-E5FF-964E997050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8853" y="6090959"/>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45">
              <a:extLst>
                <a:ext uri="{FF2B5EF4-FFF2-40B4-BE49-F238E27FC236}">
                  <a16:creationId xmlns:a16="http://schemas.microsoft.com/office/drawing/2014/main" id="{408BED26-9651-A1C0-C31A-50C7697139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15163" y="6302623"/>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8">
              <a:extLst>
                <a:ext uri="{FF2B5EF4-FFF2-40B4-BE49-F238E27FC236}">
                  <a16:creationId xmlns:a16="http://schemas.microsoft.com/office/drawing/2014/main" id="{9B98479B-9770-3A30-D507-02F7D8A73C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41706" y="675237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06">
              <a:extLst>
                <a:ext uri="{FF2B5EF4-FFF2-40B4-BE49-F238E27FC236}">
                  <a16:creationId xmlns:a16="http://schemas.microsoft.com/office/drawing/2014/main" id="{42A4C7F2-24E0-D175-363E-DFA59357A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0911" y="675223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70">
              <a:extLst>
                <a:ext uri="{FF2B5EF4-FFF2-40B4-BE49-F238E27FC236}">
                  <a16:creationId xmlns:a16="http://schemas.microsoft.com/office/drawing/2014/main" id="{15B13E53-E957-451D-C154-013366FD15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35999"/>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85">
              <a:extLst>
                <a:ext uri="{FF2B5EF4-FFF2-40B4-BE49-F238E27FC236}">
                  <a16:creationId xmlns:a16="http://schemas.microsoft.com/office/drawing/2014/main" id="{F5D8AFDF-EB7C-E876-8ACC-E7764DF7CE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423893"/>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7">
              <a:extLst>
                <a:ext uri="{FF2B5EF4-FFF2-40B4-BE49-F238E27FC236}">
                  <a16:creationId xmlns:a16="http://schemas.microsoft.com/office/drawing/2014/main" id="{B4425711-C435-ECD6-1350-D254347AC9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4692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3">
              <a:extLst>
                <a:ext uri="{FF2B5EF4-FFF2-40B4-BE49-F238E27FC236}">
                  <a16:creationId xmlns:a16="http://schemas.microsoft.com/office/drawing/2014/main" id="{75DF1CD0-C59C-85EC-0295-90A0E41C9F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11334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17">
              <a:extLst>
                <a:ext uri="{FF2B5EF4-FFF2-40B4-BE49-F238E27FC236}">
                  <a16:creationId xmlns:a16="http://schemas.microsoft.com/office/drawing/2014/main" id="{67C51366-E638-1F83-880E-EE854F6983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6624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18">
              <a:extLst>
                <a:ext uri="{FF2B5EF4-FFF2-40B4-BE49-F238E27FC236}">
                  <a16:creationId xmlns:a16="http://schemas.microsoft.com/office/drawing/2014/main" id="{8E189FA1-F0DF-51A1-4633-53BEAA4B78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3936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19">
              <a:extLst>
                <a:ext uri="{FF2B5EF4-FFF2-40B4-BE49-F238E27FC236}">
                  <a16:creationId xmlns:a16="http://schemas.microsoft.com/office/drawing/2014/main" id="{5ECA4369-B2B0-DE98-B63A-65A4CEC4AA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8073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9">
              <a:extLst>
                <a:ext uri="{FF2B5EF4-FFF2-40B4-BE49-F238E27FC236}">
                  <a16:creationId xmlns:a16="http://schemas.microsoft.com/office/drawing/2014/main" id="{67AA1833-3608-4DA1-8EA0-86CB2B863A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48421"/>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44">
              <a:extLst>
                <a:ext uri="{FF2B5EF4-FFF2-40B4-BE49-F238E27FC236}">
                  <a16:creationId xmlns:a16="http://schemas.microsoft.com/office/drawing/2014/main" id="{8EFEE5C7-9C04-D228-599A-1B9489DF05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7623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45">
              <a:extLst>
                <a:ext uri="{FF2B5EF4-FFF2-40B4-BE49-F238E27FC236}">
                  <a16:creationId xmlns:a16="http://schemas.microsoft.com/office/drawing/2014/main" id="{D18CADDE-C271-1A3E-B056-2C0F155FC9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8789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
              <a:extLst>
                <a:ext uri="{FF2B5EF4-FFF2-40B4-BE49-F238E27FC236}">
                  <a16:creationId xmlns:a16="http://schemas.microsoft.com/office/drawing/2014/main" id="{8A395280-CCD5-356F-6FB5-5D1D1E731B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376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5">
              <a:extLst>
                <a:ext uri="{FF2B5EF4-FFF2-40B4-BE49-F238E27FC236}">
                  <a16:creationId xmlns:a16="http://schemas.microsoft.com/office/drawing/2014/main" id="{82EFE07D-034A-88F7-592A-460B5962E7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1068" y="6040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4">
              <a:extLst>
                <a:ext uri="{FF2B5EF4-FFF2-40B4-BE49-F238E27FC236}">
                  <a16:creationId xmlns:a16="http://schemas.microsoft.com/office/drawing/2014/main" id="{B9802DF5-02C7-0ABD-7982-E0A696BA4D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7909" y="59452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4">
              <a:extLst>
                <a:ext uri="{FF2B5EF4-FFF2-40B4-BE49-F238E27FC236}">
                  <a16:creationId xmlns:a16="http://schemas.microsoft.com/office/drawing/2014/main" id="{0A719CB9-0EDF-21F2-364A-3042B82490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17059" y="607518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0">
              <a:extLst>
                <a:ext uri="{FF2B5EF4-FFF2-40B4-BE49-F238E27FC236}">
                  <a16:creationId xmlns:a16="http://schemas.microsoft.com/office/drawing/2014/main" id="{4072A80A-C8DF-A77F-6A50-1D11EAD629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7349" y="60983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5">
              <a:extLst>
                <a:ext uri="{FF2B5EF4-FFF2-40B4-BE49-F238E27FC236}">
                  <a16:creationId xmlns:a16="http://schemas.microsoft.com/office/drawing/2014/main" id="{775C4182-72CD-CF68-0C9A-F35AC96B99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12741" y="609601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38">
              <a:extLst>
                <a:ext uri="{FF2B5EF4-FFF2-40B4-BE49-F238E27FC236}">
                  <a16:creationId xmlns:a16="http://schemas.microsoft.com/office/drawing/2014/main" id="{D9C59A28-33E8-16E2-9637-DF4222DE3A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5941" y="60041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39">
              <a:extLst>
                <a:ext uri="{FF2B5EF4-FFF2-40B4-BE49-F238E27FC236}">
                  <a16:creationId xmlns:a16="http://schemas.microsoft.com/office/drawing/2014/main" id="{24CA701F-297A-786A-E08D-7CB0D38B52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3951" y="619976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8">
              <a:extLst>
                <a:ext uri="{FF2B5EF4-FFF2-40B4-BE49-F238E27FC236}">
                  <a16:creationId xmlns:a16="http://schemas.microsoft.com/office/drawing/2014/main" id="{F2CFEC04-5C4F-C26E-4069-40D76E814B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1807" y="606739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39">
              <a:extLst>
                <a:ext uri="{FF2B5EF4-FFF2-40B4-BE49-F238E27FC236}">
                  <a16:creationId xmlns:a16="http://schemas.microsoft.com/office/drawing/2014/main" id="{6FB8CFCC-2A0E-6E7D-DBCE-0532662FE9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0379" y="597780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38">
              <a:extLst>
                <a:ext uri="{FF2B5EF4-FFF2-40B4-BE49-F238E27FC236}">
                  <a16:creationId xmlns:a16="http://schemas.microsoft.com/office/drawing/2014/main" id="{0DC20052-6DE7-FC5F-9857-8A4FADD23E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4348" y="608122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39">
              <a:extLst>
                <a:ext uri="{FF2B5EF4-FFF2-40B4-BE49-F238E27FC236}">
                  <a16:creationId xmlns:a16="http://schemas.microsoft.com/office/drawing/2014/main" id="{411DCDC9-BD65-1F8B-BAF7-F69ECE3CB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2809" y="60440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1" name="Rectangle 160">
            <a:extLst>
              <a:ext uri="{FF2B5EF4-FFF2-40B4-BE49-F238E27FC236}">
                <a16:creationId xmlns:a16="http://schemas.microsoft.com/office/drawing/2014/main" id="{A8544264-0777-CB83-036D-AE3932D1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2773" y="871729"/>
            <a:ext cx="7849227" cy="5109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3990916-446F-C464-7349-581D5E8430DC}"/>
              </a:ext>
            </a:extLst>
          </p:cNvPr>
          <p:cNvPicPr>
            <a:picLocks noChangeAspect="1"/>
          </p:cNvPicPr>
          <p:nvPr/>
        </p:nvPicPr>
        <p:blipFill>
          <a:blip r:embed="rId3"/>
          <a:stretch>
            <a:fillRect/>
          </a:stretch>
        </p:blipFill>
        <p:spPr>
          <a:xfrm>
            <a:off x="4342773" y="1757548"/>
            <a:ext cx="7873850" cy="3393901"/>
          </a:xfrm>
          <a:prstGeom prst="rect">
            <a:avLst/>
          </a:prstGeom>
        </p:spPr>
      </p:pic>
    </p:spTree>
    <p:extLst>
      <p:ext uri="{BB962C8B-B14F-4D97-AF65-F5344CB8AC3E}">
        <p14:creationId xmlns:p14="http://schemas.microsoft.com/office/powerpoint/2010/main" val="145998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E64886-EBF4-902E-2FB1-272BFE8EE6A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03F5028-1C16-21F8-AB00-11CD6A218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BB2D8E-561F-C862-5156-05ACF26BB00A}"/>
              </a:ext>
            </a:extLst>
          </p:cNvPr>
          <p:cNvSpPr>
            <a:spLocks noGrp="1"/>
          </p:cNvSpPr>
          <p:nvPr>
            <p:ph type="title"/>
          </p:nvPr>
        </p:nvSpPr>
        <p:spPr>
          <a:xfrm>
            <a:off x="782233" y="1028183"/>
            <a:ext cx="3370079" cy="4792068"/>
          </a:xfrm>
        </p:spPr>
        <p:txBody>
          <a:bodyPr>
            <a:normAutofit/>
          </a:bodyPr>
          <a:lstStyle/>
          <a:p>
            <a:pPr algn="ctr"/>
            <a:r>
              <a:rPr lang="en-AU" dirty="0">
                <a:latin typeface="ADLaM Display" panose="02010000000000000000" pitchFamily="2" charset="0"/>
                <a:ea typeface="ADLaM Display" panose="02010000000000000000" pitchFamily="2" charset="0"/>
                <a:cs typeface="ADLaM Display" panose="02010000000000000000" pitchFamily="2" charset="0"/>
              </a:rPr>
              <a:t>Ethical Implications</a:t>
            </a:r>
          </a:p>
        </p:txBody>
      </p:sp>
      <p:grpSp>
        <p:nvGrpSpPr>
          <p:cNvPr id="10" name="Group 9">
            <a:extLst>
              <a:ext uri="{FF2B5EF4-FFF2-40B4-BE49-F238E27FC236}">
                <a16:creationId xmlns:a16="http://schemas.microsoft.com/office/drawing/2014/main" id="{6A001B6D-48BB-D039-BD1B-8949DF2BE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71012" y="-44968"/>
            <a:ext cx="4693761" cy="1003641"/>
            <a:chOff x="6771012" y="-54859"/>
            <a:chExt cx="4693761" cy="1003641"/>
          </a:xfrm>
        </p:grpSpPr>
        <p:sp>
          <p:nvSpPr>
            <p:cNvPr id="11" name="Freeform 10">
              <a:extLst>
                <a:ext uri="{FF2B5EF4-FFF2-40B4-BE49-F238E27FC236}">
                  <a16:creationId xmlns:a16="http://schemas.microsoft.com/office/drawing/2014/main" id="{89194E98-3B8A-E825-BC8E-F5A7FC4C6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2153" y="11083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1EFF78FF-CE17-4021-8895-CAA997A15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6083" y="62502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8">
              <a:extLst>
                <a:ext uri="{FF2B5EF4-FFF2-40B4-BE49-F238E27FC236}">
                  <a16:creationId xmlns:a16="http://schemas.microsoft.com/office/drawing/2014/main" id="{C11B4474-2C16-6A83-3818-C65AC83E12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9497" y="36828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2">
              <a:extLst>
                <a:ext uri="{FF2B5EF4-FFF2-40B4-BE49-F238E27FC236}">
                  <a16:creationId xmlns:a16="http://schemas.microsoft.com/office/drawing/2014/main" id="{40AE2FF2-36EB-8E10-F8EA-21AF9B984D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091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4">
              <a:extLst>
                <a:ext uri="{FF2B5EF4-FFF2-40B4-BE49-F238E27FC236}">
                  <a16:creationId xmlns:a16="http://schemas.microsoft.com/office/drawing/2014/main" id="{0919EC81-3F84-31DB-6BD7-492E1874B2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5728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9">
              <a:extLst>
                <a:ext uri="{FF2B5EF4-FFF2-40B4-BE49-F238E27FC236}">
                  <a16:creationId xmlns:a16="http://schemas.microsoft.com/office/drawing/2014/main" id="{3A9327FC-3009-16B1-E97B-B4A6F2BB6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140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8">
              <a:extLst>
                <a:ext uri="{FF2B5EF4-FFF2-40B4-BE49-F238E27FC236}">
                  <a16:creationId xmlns:a16="http://schemas.microsoft.com/office/drawing/2014/main" id="{742A6CAC-5093-794C-97DA-F5F88AD09F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6796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9">
              <a:extLst>
                <a:ext uri="{FF2B5EF4-FFF2-40B4-BE49-F238E27FC236}">
                  <a16:creationId xmlns:a16="http://schemas.microsoft.com/office/drawing/2014/main" id="{977393D1-DB61-02F0-B5C1-55327CB84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45905" y="75259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4">
              <a:extLst>
                <a:ext uri="{FF2B5EF4-FFF2-40B4-BE49-F238E27FC236}">
                  <a16:creationId xmlns:a16="http://schemas.microsoft.com/office/drawing/2014/main" id="{06F09CD8-B352-0BBB-3E86-2155D8259F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4750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6">
              <a:extLst>
                <a:ext uri="{FF2B5EF4-FFF2-40B4-BE49-F238E27FC236}">
                  <a16:creationId xmlns:a16="http://schemas.microsoft.com/office/drawing/2014/main" id="{31EB8587-E666-64EA-9F5F-B8BDB41091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290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6">
              <a:extLst>
                <a:ext uri="{FF2B5EF4-FFF2-40B4-BE49-F238E27FC236}">
                  <a16:creationId xmlns:a16="http://schemas.microsoft.com/office/drawing/2014/main" id="{6B0F9ECB-24F4-9888-354D-177285BB9E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476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CC3E8E70-F7B2-7637-F47D-F7A4450572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2998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3">
              <a:extLst>
                <a:ext uri="{FF2B5EF4-FFF2-40B4-BE49-F238E27FC236}">
                  <a16:creationId xmlns:a16="http://schemas.microsoft.com/office/drawing/2014/main" id="{0B6F424A-39A3-209B-96DF-EDDD88AEF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1722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a:extLst>
                <a:ext uri="{FF2B5EF4-FFF2-40B4-BE49-F238E27FC236}">
                  <a16:creationId xmlns:a16="http://schemas.microsoft.com/office/drawing/2014/main" id="{E085CBE9-5E73-B435-7C4E-18C7130150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4614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5">
              <a:extLst>
                <a:ext uri="{FF2B5EF4-FFF2-40B4-BE49-F238E27FC236}">
                  <a16:creationId xmlns:a16="http://schemas.microsoft.com/office/drawing/2014/main" id="{11F65F8A-6685-82EE-2CEC-FADE4BEFD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9598" y="6988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22445325-9076-7F96-4152-590754BCD7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65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17518BEA-50FB-6DDD-8FFE-A26B2112B9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556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6">
              <a:extLst>
                <a:ext uri="{FF2B5EF4-FFF2-40B4-BE49-F238E27FC236}">
                  <a16:creationId xmlns:a16="http://schemas.microsoft.com/office/drawing/2014/main" id="{E4CD8D6F-F63E-6CF5-AB95-C2BD24CD4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7466" y="282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217C2324-9B92-11A8-A308-D640D34E15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83988"/>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A837027F-FE91-674F-9D92-0C91D8B4C7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5981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8">
              <a:extLst>
                <a:ext uri="{FF2B5EF4-FFF2-40B4-BE49-F238E27FC236}">
                  <a16:creationId xmlns:a16="http://schemas.microsoft.com/office/drawing/2014/main" id="{CA9BBFDD-8B3A-1A3C-FA33-9144D5A184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4144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2">
              <a:extLst>
                <a:ext uri="{FF2B5EF4-FFF2-40B4-BE49-F238E27FC236}">
                  <a16:creationId xmlns:a16="http://schemas.microsoft.com/office/drawing/2014/main" id="{BB11405D-312E-D546-5E21-B0BA6DF79F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38234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4">
              <a:extLst>
                <a:ext uri="{FF2B5EF4-FFF2-40B4-BE49-F238E27FC236}">
                  <a16:creationId xmlns:a16="http://schemas.microsoft.com/office/drawing/2014/main" id="{38E3DABB-6647-D6E4-E11E-926B81497A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4597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9140531E-D77B-7537-D041-9D7F3977A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18724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8">
              <a:extLst>
                <a:ext uri="{FF2B5EF4-FFF2-40B4-BE49-F238E27FC236}">
                  <a16:creationId xmlns:a16="http://schemas.microsoft.com/office/drawing/2014/main" id="{E4BA8497-357A-2357-B752-3699F2203E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5278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27DFAEEE-6E66-C911-3F6F-E04F1C6FC3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4820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6">
              <a:extLst>
                <a:ext uri="{FF2B5EF4-FFF2-40B4-BE49-F238E27FC236}">
                  <a16:creationId xmlns:a16="http://schemas.microsoft.com/office/drawing/2014/main" id="{73642146-26B2-E10E-D11B-BDA446939F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5553" y="2245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DA0FDA6D-E04A-C334-A88C-B7A781E0E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9553" y="5208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0">
              <a:extLst>
                <a:ext uri="{FF2B5EF4-FFF2-40B4-BE49-F238E27FC236}">
                  <a16:creationId xmlns:a16="http://schemas.microsoft.com/office/drawing/2014/main" id="{97DA748F-AA97-D8F6-A34C-E88AF8176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7277" y="27297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23">
              <a:extLst>
                <a:ext uri="{FF2B5EF4-FFF2-40B4-BE49-F238E27FC236}">
                  <a16:creationId xmlns:a16="http://schemas.microsoft.com/office/drawing/2014/main" id="{BB8E07FA-90EF-74CD-7AE9-C3DC839A5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97726" y="19570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30">
              <a:extLst>
                <a:ext uri="{FF2B5EF4-FFF2-40B4-BE49-F238E27FC236}">
                  <a16:creationId xmlns:a16="http://schemas.microsoft.com/office/drawing/2014/main" id="{577EA71F-A04C-40C9-6ECD-31EAFC2DE8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2210" y="43462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5">
              <a:extLst>
                <a:ext uri="{FF2B5EF4-FFF2-40B4-BE49-F238E27FC236}">
                  <a16:creationId xmlns:a16="http://schemas.microsoft.com/office/drawing/2014/main" id="{B1F33891-2FDB-A94C-92E8-0A1E3D223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3018" y="70214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4E658CEC-6C87-34CF-DBB4-03ADBDCD24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3334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786450A4-3CDE-BA97-0580-E2B08E14A7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3034" y="288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6">
              <a:extLst>
                <a:ext uri="{FF2B5EF4-FFF2-40B4-BE49-F238E27FC236}">
                  <a16:creationId xmlns:a16="http://schemas.microsoft.com/office/drawing/2014/main" id="{D25024E6-3DB4-AE3B-1B81-116A68DA12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73357" y="-39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3E595BBA-9863-703F-B04D-AD50389FF8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4761" y="12464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A6D718BE-621D-CF90-55A8-24A3D3793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8691" y="638842"/>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8">
              <a:extLst>
                <a:ext uri="{FF2B5EF4-FFF2-40B4-BE49-F238E27FC236}">
                  <a16:creationId xmlns:a16="http://schemas.microsoft.com/office/drawing/2014/main" id="{F53AAA03-E3F0-4C99-8DFF-714DED34C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72105" y="382099"/>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2">
              <a:extLst>
                <a:ext uri="{FF2B5EF4-FFF2-40B4-BE49-F238E27FC236}">
                  <a16:creationId xmlns:a16="http://schemas.microsoft.com/office/drawing/2014/main" id="{634E296B-307A-974A-C6BC-1804F3D70A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53812" y="42300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7FF26B13-939E-71AC-DBEB-1758346C74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0740" y="58663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9">
              <a:extLst>
                <a:ext uri="{FF2B5EF4-FFF2-40B4-BE49-F238E27FC236}">
                  <a16:creationId xmlns:a16="http://schemas.microsoft.com/office/drawing/2014/main" id="{974A29C3-8A53-71F6-AC1A-5BC4E23173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10352" y="227906"/>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78">
              <a:extLst>
                <a:ext uri="{FF2B5EF4-FFF2-40B4-BE49-F238E27FC236}">
                  <a16:creationId xmlns:a16="http://schemas.microsoft.com/office/drawing/2014/main" id="{E440F71A-B141-2DDB-7F76-A2FF812C5E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824" y="60951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84">
              <a:extLst>
                <a:ext uri="{FF2B5EF4-FFF2-40B4-BE49-F238E27FC236}">
                  <a16:creationId xmlns:a16="http://schemas.microsoft.com/office/drawing/2014/main" id="{19F54BCF-11F9-5BC1-3BF0-43E7C5C700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14853" y="3936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86">
              <a:extLst>
                <a:ext uri="{FF2B5EF4-FFF2-40B4-BE49-F238E27FC236}">
                  <a16:creationId xmlns:a16="http://schemas.microsoft.com/office/drawing/2014/main" id="{2F49BF1C-9B15-BACC-F990-F167AB7584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576" y="8780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21C7B7F3-28B5-30AE-EF2C-39392FC2A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8276" y="56146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0">
              <a:extLst>
                <a:ext uri="{FF2B5EF4-FFF2-40B4-BE49-F238E27FC236}">
                  <a16:creationId xmlns:a16="http://schemas.microsoft.com/office/drawing/2014/main" id="{8851326C-746B-0593-74C7-3759DB3AE9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96000" y="3136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3">
              <a:extLst>
                <a:ext uri="{FF2B5EF4-FFF2-40B4-BE49-F238E27FC236}">
                  <a16:creationId xmlns:a16="http://schemas.microsoft.com/office/drawing/2014/main" id="{7C05CB69-FD3F-27FB-407B-53EB82FBA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77712" y="20396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0">
              <a:extLst>
                <a:ext uri="{FF2B5EF4-FFF2-40B4-BE49-F238E27FC236}">
                  <a16:creationId xmlns:a16="http://schemas.microsoft.com/office/drawing/2014/main" id="{4B2C1A15-1BB2-012C-5B38-FAA30AF58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50933" y="4752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EFEBF9AC-2C19-ED79-0B00-506DCA23B7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1580" y="7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8">
              <a:extLst>
                <a:ext uri="{FF2B5EF4-FFF2-40B4-BE49-F238E27FC236}">
                  <a16:creationId xmlns:a16="http://schemas.microsoft.com/office/drawing/2014/main" id="{EA738DA8-3162-7C24-D5B6-63CEF684E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31757" y="695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6">
              <a:extLst>
                <a:ext uri="{FF2B5EF4-FFF2-40B4-BE49-F238E27FC236}">
                  <a16:creationId xmlns:a16="http://schemas.microsoft.com/office/drawing/2014/main" id="{B530E79B-1ACE-4E4B-D366-5B8A99E9F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1007" y="870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89A7602E-A5CA-A89E-9C7A-E5E0DE6F0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1431" y="566910"/>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84">
              <a:extLst>
                <a:ext uri="{FF2B5EF4-FFF2-40B4-BE49-F238E27FC236}">
                  <a16:creationId xmlns:a16="http://schemas.microsoft.com/office/drawing/2014/main" id="{1AD52025-1479-4770-97D7-DFE41A15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2921" y="36232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6">
              <a:extLst>
                <a:ext uri="{FF2B5EF4-FFF2-40B4-BE49-F238E27FC236}">
                  <a16:creationId xmlns:a16="http://schemas.microsoft.com/office/drawing/2014/main" id="{D5539421-C0D1-2514-123E-6D7C2BE42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90" y="940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06">
              <a:extLst>
                <a:ext uri="{FF2B5EF4-FFF2-40B4-BE49-F238E27FC236}">
                  <a16:creationId xmlns:a16="http://schemas.microsoft.com/office/drawing/2014/main" id="{5DBFA8DC-E32B-902E-C464-4DE6D5029A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589" y="5126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10">
              <a:extLst>
                <a:ext uri="{FF2B5EF4-FFF2-40B4-BE49-F238E27FC236}">
                  <a16:creationId xmlns:a16="http://schemas.microsoft.com/office/drawing/2014/main" id="{1B5D3C7B-0CA5-FB45-6CB3-1E23AEF67E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6313" y="26479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12">
              <a:extLst>
                <a:ext uri="{FF2B5EF4-FFF2-40B4-BE49-F238E27FC236}">
                  <a16:creationId xmlns:a16="http://schemas.microsoft.com/office/drawing/2014/main" id="{71703347-154F-03E5-EF85-0FEC7C463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6607" y="69143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23">
              <a:extLst>
                <a:ext uri="{FF2B5EF4-FFF2-40B4-BE49-F238E27FC236}">
                  <a16:creationId xmlns:a16="http://schemas.microsoft.com/office/drawing/2014/main" id="{3278EC34-7E9C-5E42-4FAA-14801ACC5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8025" y="196956"/>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30">
              <a:extLst>
                <a:ext uri="{FF2B5EF4-FFF2-40B4-BE49-F238E27FC236}">
                  <a16:creationId xmlns:a16="http://schemas.microsoft.com/office/drawing/2014/main" id="{643DD3EC-50EF-273D-1EFA-F2487B00A9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11246" y="4862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5">
              <a:extLst>
                <a:ext uri="{FF2B5EF4-FFF2-40B4-BE49-F238E27FC236}">
                  <a16:creationId xmlns:a16="http://schemas.microsoft.com/office/drawing/2014/main" id="{BA9F7968-5F58-A109-F152-AB05942A41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3661" y="7835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4F4553AC-EA83-0F28-96C2-D8FA659FF8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2070" y="206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06">
              <a:extLst>
                <a:ext uri="{FF2B5EF4-FFF2-40B4-BE49-F238E27FC236}">
                  <a16:creationId xmlns:a16="http://schemas.microsoft.com/office/drawing/2014/main" id="{566CDA8C-422E-22B6-1F2D-40A0F3E01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02007" y="4892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5">
              <a:extLst>
                <a:ext uri="{FF2B5EF4-FFF2-40B4-BE49-F238E27FC236}">
                  <a16:creationId xmlns:a16="http://schemas.microsoft.com/office/drawing/2014/main" id="{0F2105AB-1CAD-C9CC-6301-AFA40CFB5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05580" y="82092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4">
              <a:extLst>
                <a:ext uri="{FF2B5EF4-FFF2-40B4-BE49-F238E27FC236}">
                  <a16:creationId xmlns:a16="http://schemas.microsoft.com/office/drawing/2014/main" id="{6AA5E701-0276-F9A5-C545-E6B7C36689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3937" y="7272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4">
              <a:extLst>
                <a:ext uri="{FF2B5EF4-FFF2-40B4-BE49-F238E27FC236}">
                  <a16:creationId xmlns:a16="http://schemas.microsoft.com/office/drawing/2014/main" id="{852BCC9C-0919-21F9-8F1A-827D1AA2A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9500" y="78253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35">
              <a:extLst>
                <a:ext uri="{FF2B5EF4-FFF2-40B4-BE49-F238E27FC236}">
                  <a16:creationId xmlns:a16="http://schemas.microsoft.com/office/drawing/2014/main" id="{6C09C59E-FFE0-391D-F335-F886369EF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1841" y="81980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4335BCB4-E735-8B68-850F-E326683BF0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38871" y="7657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4">
              <a:extLst>
                <a:ext uri="{FF2B5EF4-FFF2-40B4-BE49-F238E27FC236}">
                  <a16:creationId xmlns:a16="http://schemas.microsoft.com/office/drawing/2014/main" id="{1ADD50A8-372B-3089-AE3C-E6D64ACB3D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5602" y="77698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5">
              <a:extLst>
                <a:ext uri="{FF2B5EF4-FFF2-40B4-BE49-F238E27FC236}">
                  <a16:creationId xmlns:a16="http://schemas.microsoft.com/office/drawing/2014/main" id="{4C869AE4-1CD6-D9FB-DB22-1828043FC0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873" y="79135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3330E96C-F57F-C5D4-FFC3-27A8D5AA2D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4638" y="7367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4">
              <a:extLst>
                <a:ext uri="{FF2B5EF4-FFF2-40B4-BE49-F238E27FC236}">
                  <a16:creationId xmlns:a16="http://schemas.microsoft.com/office/drawing/2014/main" id="{0520E7FE-926E-604D-F028-2542459AEC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53545" y="83106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4">
              <a:extLst>
                <a:ext uri="{FF2B5EF4-FFF2-40B4-BE49-F238E27FC236}">
                  <a16:creationId xmlns:a16="http://schemas.microsoft.com/office/drawing/2014/main" id="{D205C225-A427-8187-F231-EDF8DCB671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3406" y="76618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4">
              <a:extLst>
                <a:ext uri="{FF2B5EF4-FFF2-40B4-BE49-F238E27FC236}">
                  <a16:creationId xmlns:a16="http://schemas.microsoft.com/office/drawing/2014/main" id="{15FDADB4-8EC7-01D7-1EFA-50B31B1878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40317" y="83914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C1F47658-D3AA-82B3-45F2-7ED2BFEFF3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56" y="5884485"/>
            <a:ext cx="4752301" cy="951832"/>
            <a:chOff x="6624456" y="5930493"/>
            <a:chExt cx="4752301" cy="951832"/>
          </a:xfrm>
        </p:grpSpPr>
        <p:sp>
          <p:nvSpPr>
            <p:cNvPr id="86" name="Freeform 8">
              <a:extLst>
                <a:ext uri="{FF2B5EF4-FFF2-40B4-BE49-F238E27FC236}">
                  <a16:creationId xmlns:a16="http://schemas.microsoft.com/office/drawing/2014/main" id="{D648212E-8055-5D17-81A7-695FA393AA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42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17492D30-C521-E3A0-3E68-991E054B02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8164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1">
              <a:extLst>
                <a:ext uri="{FF2B5EF4-FFF2-40B4-BE49-F238E27FC236}">
                  <a16:creationId xmlns:a16="http://schemas.microsoft.com/office/drawing/2014/main" id="{BF2DE545-04A7-016F-B9F5-03EFC881F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6450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6">
              <a:extLst>
                <a:ext uri="{FF2B5EF4-FFF2-40B4-BE49-F238E27FC236}">
                  <a16:creationId xmlns:a16="http://schemas.microsoft.com/office/drawing/2014/main" id="{94B9F3CC-7744-59E9-6DB6-0BADEAFC2B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710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1">
              <a:extLst>
                <a:ext uri="{FF2B5EF4-FFF2-40B4-BE49-F238E27FC236}">
                  <a16:creationId xmlns:a16="http://schemas.microsoft.com/office/drawing/2014/main" id="{2293F533-9FF2-74A2-6239-3B5F763A0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3030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9">
              <a:extLst>
                <a:ext uri="{FF2B5EF4-FFF2-40B4-BE49-F238E27FC236}">
                  <a16:creationId xmlns:a16="http://schemas.microsoft.com/office/drawing/2014/main" id="{2CC12512-2D63-B6E6-8CA7-5824285F57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322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70">
              <a:extLst>
                <a:ext uri="{FF2B5EF4-FFF2-40B4-BE49-F238E27FC236}">
                  <a16:creationId xmlns:a16="http://schemas.microsoft.com/office/drawing/2014/main" id="{E5452C53-9FC3-ABAF-6DDC-1C5D8ADC25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7102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5">
              <a:extLst>
                <a:ext uri="{FF2B5EF4-FFF2-40B4-BE49-F238E27FC236}">
                  <a16:creationId xmlns:a16="http://schemas.microsoft.com/office/drawing/2014/main" id="{E2E059EF-560D-F2A3-92CD-BDD0597FC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5892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65176898-81D7-DBB7-ADD6-6CE4CB439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81956"/>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17">
              <a:extLst>
                <a:ext uri="{FF2B5EF4-FFF2-40B4-BE49-F238E27FC236}">
                  <a16:creationId xmlns:a16="http://schemas.microsoft.com/office/drawing/2014/main" id="{12508663-BE8E-0B8D-D0C7-747E89D13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60285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8">
              <a:extLst>
                <a:ext uri="{FF2B5EF4-FFF2-40B4-BE49-F238E27FC236}">
                  <a16:creationId xmlns:a16="http://schemas.microsoft.com/office/drawing/2014/main" id="{C5E23748-E2D0-C83C-5D61-6C7FE0C6E0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606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9">
              <a:extLst>
                <a:ext uri="{FF2B5EF4-FFF2-40B4-BE49-F238E27FC236}">
                  <a16:creationId xmlns:a16="http://schemas.microsoft.com/office/drawing/2014/main" id="{4DD5148D-003A-B58D-9A49-B9F6B3573B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7983" y="638721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39">
              <a:extLst>
                <a:ext uri="{FF2B5EF4-FFF2-40B4-BE49-F238E27FC236}">
                  <a16:creationId xmlns:a16="http://schemas.microsoft.com/office/drawing/2014/main" id="{C62EE806-8232-4723-9F4D-1C85FF6706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8345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44">
              <a:extLst>
                <a:ext uri="{FF2B5EF4-FFF2-40B4-BE49-F238E27FC236}">
                  <a16:creationId xmlns:a16="http://schemas.microsoft.com/office/drawing/2014/main" id="{9265ECAB-A832-56F1-DA19-D97E31D022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1112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45">
              <a:extLst>
                <a:ext uri="{FF2B5EF4-FFF2-40B4-BE49-F238E27FC236}">
                  <a16:creationId xmlns:a16="http://schemas.microsoft.com/office/drawing/2014/main" id="{981032BB-9A2B-FC6F-1EBA-596A9DD22D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322928"/>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CB50030B-0D70-F538-DBAC-E0B6533A2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7268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6">
              <a:extLst>
                <a:ext uri="{FF2B5EF4-FFF2-40B4-BE49-F238E27FC236}">
                  <a16:creationId xmlns:a16="http://schemas.microsoft.com/office/drawing/2014/main" id="{0A9B7B7D-F802-5C63-A8FF-73DBCE20E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69747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692978DC-28B8-A16D-06AD-7C80479CD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71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5">
              <a:extLst>
                <a:ext uri="{FF2B5EF4-FFF2-40B4-BE49-F238E27FC236}">
                  <a16:creationId xmlns:a16="http://schemas.microsoft.com/office/drawing/2014/main" id="{ED81FD12-0C27-E975-9AEB-1CA6ED0A7D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47976"/>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927601E4-E59F-E424-9C94-F2B6A4ED0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3083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41">
              <a:extLst>
                <a:ext uri="{FF2B5EF4-FFF2-40B4-BE49-F238E27FC236}">
                  <a16:creationId xmlns:a16="http://schemas.microsoft.com/office/drawing/2014/main" id="{4A4C2BAC-6761-FDF9-7AB3-834AA210ED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6834" y="627619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49">
              <a:extLst>
                <a:ext uri="{FF2B5EF4-FFF2-40B4-BE49-F238E27FC236}">
                  <a16:creationId xmlns:a16="http://schemas.microsoft.com/office/drawing/2014/main" id="{5E49F3A8-47C8-B16D-A4C1-05C14DB413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505408"/>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0">
              <a:extLst>
                <a:ext uri="{FF2B5EF4-FFF2-40B4-BE49-F238E27FC236}">
                  <a16:creationId xmlns:a16="http://schemas.microsoft.com/office/drawing/2014/main" id="{214A41E5-7536-FF6F-B102-DA6521DA80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4418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5">
              <a:extLst>
                <a:ext uri="{FF2B5EF4-FFF2-40B4-BE49-F238E27FC236}">
                  <a16:creationId xmlns:a16="http://schemas.microsoft.com/office/drawing/2014/main" id="{E8BDD1D3-ADDA-7D8C-5FA7-645631221E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3208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7">
              <a:extLst>
                <a:ext uri="{FF2B5EF4-FFF2-40B4-BE49-F238E27FC236}">
                  <a16:creationId xmlns:a16="http://schemas.microsoft.com/office/drawing/2014/main" id="{C372DE52-9AB9-E340-5F4C-320194FCFE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55114"/>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3">
              <a:extLst>
                <a:ext uri="{FF2B5EF4-FFF2-40B4-BE49-F238E27FC236}">
                  <a16:creationId xmlns:a16="http://schemas.microsoft.com/office/drawing/2014/main" id="{FA3517A9-5300-5518-3712-CE6C0E0F0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505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7">
              <a:extLst>
                <a:ext uri="{FF2B5EF4-FFF2-40B4-BE49-F238E27FC236}">
                  <a16:creationId xmlns:a16="http://schemas.microsoft.com/office/drawing/2014/main" id="{F69565F1-E9C2-0936-DEC1-901775FE56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744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8">
              <a:extLst>
                <a:ext uri="{FF2B5EF4-FFF2-40B4-BE49-F238E27FC236}">
                  <a16:creationId xmlns:a16="http://schemas.microsoft.com/office/drawing/2014/main" id="{056A6483-4ADE-113D-7077-FB1711D916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52121"/>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9">
              <a:extLst>
                <a:ext uri="{FF2B5EF4-FFF2-40B4-BE49-F238E27FC236}">
                  <a16:creationId xmlns:a16="http://schemas.microsoft.com/office/drawing/2014/main" id="{1C87C2AD-36B7-B392-B466-3D0376A26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8374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39">
              <a:extLst>
                <a:ext uri="{FF2B5EF4-FFF2-40B4-BE49-F238E27FC236}">
                  <a16:creationId xmlns:a16="http://schemas.microsoft.com/office/drawing/2014/main" id="{BA869FE8-645B-2301-5D4F-F3903C848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5660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44">
              <a:extLst>
                <a:ext uri="{FF2B5EF4-FFF2-40B4-BE49-F238E27FC236}">
                  <a16:creationId xmlns:a16="http://schemas.microsoft.com/office/drawing/2014/main" id="{4DB3AF45-466E-E014-6E3F-2888862EE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8602" y="597959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45">
              <a:extLst>
                <a:ext uri="{FF2B5EF4-FFF2-40B4-BE49-F238E27FC236}">
                  <a16:creationId xmlns:a16="http://schemas.microsoft.com/office/drawing/2014/main" id="{49B2ECDE-35E1-AA88-5E85-765A497251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9608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
              <a:extLst>
                <a:ext uri="{FF2B5EF4-FFF2-40B4-BE49-F238E27FC236}">
                  <a16:creationId xmlns:a16="http://schemas.microsoft.com/office/drawing/2014/main" id="{9001F64D-68BE-DE05-6397-0C4645ACDF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4584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06">
              <a:extLst>
                <a:ext uri="{FF2B5EF4-FFF2-40B4-BE49-F238E27FC236}">
                  <a16:creationId xmlns:a16="http://schemas.microsoft.com/office/drawing/2014/main" id="{81387078-9BD2-95C2-B2CB-00555A99B6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6381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
              <a:extLst>
                <a:ext uri="{FF2B5EF4-FFF2-40B4-BE49-F238E27FC236}">
                  <a16:creationId xmlns:a16="http://schemas.microsoft.com/office/drawing/2014/main" id="{F1916835-7112-43DA-8848-3CC2457D50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78347" y="672697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5">
              <a:extLst>
                <a:ext uri="{FF2B5EF4-FFF2-40B4-BE49-F238E27FC236}">
                  <a16:creationId xmlns:a16="http://schemas.microsoft.com/office/drawing/2014/main" id="{A570BB41-ABD2-E955-CEF4-1CA52C442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13822" y="65364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9">
              <a:extLst>
                <a:ext uri="{FF2B5EF4-FFF2-40B4-BE49-F238E27FC236}">
                  <a16:creationId xmlns:a16="http://schemas.microsoft.com/office/drawing/2014/main" id="{0C99C409-14E9-3F64-6355-E77526C21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33243" y="6057983"/>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1">
              <a:extLst>
                <a:ext uri="{FF2B5EF4-FFF2-40B4-BE49-F238E27FC236}">
                  <a16:creationId xmlns:a16="http://schemas.microsoft.com/office/drawing/2014/main" id="{434A6B61-B3B6-20C4-D5B6-6E7E7AC189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2683" y="637736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36">
              <a:extLst>
                <a:ext uri="{FF2B5EF4-FFF2-40B4-BE49-F238E27FC236}">
                  <a16:creationId xmlns:a16="http://schemas.microsoft.com/office/drawing/2014/main" id="{2DF9ABE4-95C8-C37C-CD74-4D56EFAF8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01806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1">
              <a:extLst>
                <a:ext uri="{FF2B5EF4-FFF2-40B4-BE49-F238E27FC236}">
                  <a16:creationId xmlns:a16="http://schemas.microsoft.com/office/drawing/2014/main" id="{14742F30-3C4C-8F65-E8F4-0FEE818642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2500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DD89D203-F582-BCB3-58BA-F8A62A78B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66439" y="647928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70">
              <a:extLst>
                <a:ext uri="{FF2B5EF4-FFF2-40B4-BE49-F238E27FC236}">
                  <a16:creationId xmlns:a16="http://schemas.microsoft.com/office/drawing/2014/main" id="{0E820A06-DC70-3D47-AF3A-66A65EF55C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77017" y="628484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5">
              <a:extLst>
                <a:ext uri="{FF2B5EF4-FFF2-40B4-BE49-F238E27FC236}">
                  <a16:creationId xmlns:a16="http://schemas.microsoft.com/office/drawing/2014/main" id="{21293BE4-3FE3-3D91-3E1D-15E16E485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80423" y="647273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7">
              <a:extLst>
                <a:ext uri="{FF2B5EF4-FFF2-40B4-BE49-F238E27FC236}">
                  <a16:creationId xmlns:a16="http://schemas.microsoft.com/office/drawing/2014/main" id="{B09555E1-AAE1-848C-432D-A00FA6FDA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67902" y="669577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3AA4BDB5-7A29-5676-60F5-DC179818E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74658" y="601509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334A3011-E9E4-7BD3-20EA-C9C2E3FFF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4074" y="659277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9">
              <a:extLst>
                <a:ext uri="{FF2B5EF4-FFF2-40B4-BE49-F238E27FC236}">
                  <a16:creationId xmlns:a16="http://schemas.microsoft.com/office/drawing/2014/main" id="{B899AAB8-DBD9-71BF-2681-0FFBBA891E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0748" y="632440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39">
              <a:extLst>
                <a:ext uri="{FF2B5EF4-FFF2-40B4-BE49-F238E27FC236}">
                  <a16:creationId xmlns:a16="http://schemas.microsoft.com/office/drawing/2014/main" id="{8C671EDE-6658-6B4F-85C6-8EC54FAC46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5994" y="6563145"/>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44">
              <a:extLst>
                <a:ext uri="{FF2B5EF4-FFF2-40B4-BE49-F238E27FC236}">
                  <a16:creationId xmlns:a16="http://schemas.microsoft.com/office/drawing/2014/main" id="{308968B4-437B-DC82-595E-3AC998365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8853" y="6090959"/>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45">
              <a:extLst>
                <a:ext uri="{FF2B5EF4-FFF2-40B4-BE49-F238E27FC236}">
                  <a16:creationId xmlns:a16="http://schemas.microsoft.com/office/drawing/2014/main" id="{348A73AF-3FEF-AFBF-8BEF-51C11B57FE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15163" y="6302623"/>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8">
              <a:extLst>
                <a:ext uri="{FF2B5EF4-FFF2-40B4-BE49-F238E27FC236}">
                  <a16:creationId xmlns:a16="http://schemas.microsoft.com/office/drawing/2014/main" id="{580380DC-E8E1-9C0C-72C7-7F4D57E02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41706" y="675237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06">
              <a:extLst>
                <a:ext uri="{FF2B5EF4-FFF2-40B4-BE49-F238E27FC236}">
                  <a16:creationId xmlns:a16="http://schemas.microsoft.com/office/drawing/2014/main" id="{AC110BE6-AE40-2A74-82DF-0575A77C8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0911" y="675223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70">
              <a:extLst>
                <a:ext uri="{FF2B5EF4-FFF2-40B4-BE49-F238E27FC236}">
                  <a16:creationId xmlns:a16="http://schemas.microsoft.com/office/drawing/2014/main" id="{10DBA766-9DFD-8BAB-D251-E4DA2C30C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35999"/>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85">
              <a:extLst>
                <a:ext uri="{FF2B5EF4-FFF2-40B4-BE49-F238E27FC236}">
                  <a16:creationId xmlns:a16="http://schemas.microsoft.com/office/drawing/2014/main" id="{DCF5A919-0210-95E4-B7FD-34A80054B5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423893"/>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7">
              <a:extLst>
                <a:ext uri="{FF2B5EF4-FFF2-40B4-BE49-F238E27FC236}">
                  <a16:creationId xmlns:a16="http://schemas.microsoft.com/office/drawing/2014/main" id="{D0BFB347-E820-454A-044D-5470A1E816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4692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3">
              <a:extLst>
                <a:ext uri="{FF2B5EF4-FFF2-40B4-BE49-F238E27FC236}">
                  <a16:creationId xmlns:a16="http://schemas.microsoft.com/office/drawing/2014/main" id="{B99DAA28-A72E-6FDF-88C4-7F65B45FD8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11334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17">
              <a:extLst>
                <a:ext uri="{FF2B5EF4-FFF2-40B4-BE49-F238E27FC236}">
                  <a16:creationId xmlns:a16="http://schemas.microsoft.com/office/drawing/2014/main" id="{EEFFBBD2-D6C4-F8A9-773C-69C1975BA0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6624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18">
              <a:extLst>
                <a:ext uri="{FF2B5EF4-FFF2-40B4-BE49-F238E27FC236}">
                  <a16:creationId xmlns:a16="http://schemas.microsoft.com/office/drawing/2014/main" id="{945A97DF-7C89-54B3-ADA6-9F904C51FF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3936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19">
              <a:extLst>
                <a:ext uri="{FF2B5EF4-FFF2-40B4-BE49-F238E27FC236}">
                  <a16:creationId xmlns:a16="http://schemas.microsoft.com/office/drawing/2014/main" id="{524E14FB-0F4D-ADB7-EBC0-76920AE96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8073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9">
              <a:extLst>
                <a:ext uri="{FF2B5EF4-FFF2-40B4-BE49-F238E27FC236}">
                  <a16:creationId xmlns:a16="http://schemas.microsoft.com/office/drawing/2014/main" id="{49382620-44F7-046E-A89B-677071D501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48421"/>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44">
              <a:extLst>
                <a:ext uri="{FF2B5EF4-FFF2-40B4-BE49-F238E27FC236}">
                  <a16:creationId xmlns:a16="http://schemas.microsoft.com/office/drawing/2014/main" id="{A4721503-3E89-26A8-2420-2233577827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7623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45">
              <a:extLst>
                <a:ext uri="{FF2B5EF4-FFF2-40B4-BE49-F238E27FC236}">
                  <a16:creationId xmlns:a16="http://schemas.microsoft.com/office/drawing/2014/main" id="{22CC951A-F1AC-2362-BEC7-4FF595D260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8789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
              <a:extLst>
                <a:ext uri="{FF2B5EF4-FFF2-40B4-BE49-F238E27FC236}">
                  <a16:creationId xmlns:a16="http://schemas.microsoft.com/office/drawing/2014/main" id="{A235F65C-2DFF-9061-5032-6910F0B66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376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5">
              <a:extLst>
                <a:ext uri="{FF2B5EF4-FFF2-40B4-BE49-F238E27FC236}">
                  <a16:creationId xmlns:a16="http://schemas.microsoft.com/office/drawing/2014/main" id="{E4DF401D-B5C1-5035-76B8-FF2F46A07F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1068" y="6040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4">
              <a:extLst>
                <a:ext uri="{FF2B5EF4-FFF2-40B4-BE49-F238E27FC236}">
                  <a16:creationId xmlns:a16="http://schemas.microsoft.com/office/drawing/2014/main" id="{E0610E4C-0850-3F24-BACD-6F9642D93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7909" y="59452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4">
              <a:extLst>
                <a:ext uri="{FF2B5EF4-FFF2-40B4-BE49-F238E27FC236}">
                  <a16:creationId xmlns:a16="http://schemas.microsoft.com/office/drawing/2014/main" id="{12A487A5-838E-26EE-FD66-EC0598D4FE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17059" y="607518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0">
              <a:extLst>
                <a:ext uri="{FF2B5EF4-FFF2-40B4-BE49-F238E27FC236}">
                  <a16:creationId xmlns:a16="http://schemas.microsoft.com/office/drawing/2014/main" id="{B6E751BA-8F9D-DE50-8EB9-F62A4DB390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7349" y="60983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5">
              <a:extLst>
                <a:ext uri="{FF2B5EF4-FFF2-40B4-BE49-F238E27FC236}">
                  <a16:creationId xmlns:a16="http://schemas.microsoft.com/office/drawing/2014/main" id="{B0A54D39-7692-1F0C-682B-AEF4ECDF7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12741" y="609601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38">
              <a:extLst>
                <a:ext uri="{FF2B5EF4-FFF2-40B4-BE49-F238E27FC236}">
                  <a16:creationId xmlns:a16="http://schemas.microsoft.com/office/drawing/2014/main" id="{4764C292-82A6-B800-9A51-183C2D493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5941" y="60041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39">
              <a:extLst>
                <a:ext uri="{FF2B5EF4-FFF2-40B4-BE49-F238E27FC236}">
                  <a16:creationId xmlns:a16="http://schemas.microsoft.com/office/drawing/2014/main" id="{6DBCB052-3B0E-5AE8-7CDC-DFE95CFC90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3951" y="619976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8">
              <a:extLst>
                <a:ext uri="{FF2B5EF4-FFF2-40B4-BE49-F238E27FC236}">
                  <a16:creationId xmlns:a16="http://schemas.microsoft.com/office/drawing/2014/main" id="{79125063-0B72-1EE3-4928-4ABED29CD6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1807" y="606739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39">
              <a:extLst>
                <a:ext uri="{FF2B5EF4-FFF2-40B4-BE49-F238E27FC236}">
                  <a16:creationId xmlns:a16="http://schemas.microsoft.com/office/drawing/2014/main" id="{4E6B1D76-2B76-5DFE-68BD-B03C8CE2C6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0379" y="597780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38">
              <a:extLst>
                <a:ext uri="{FF2B5EF4-FFF2-40B4-BE49-F238E27FC236}">
                  <a16:creationId xmlns:a16="http://schemas.microsoft.com/office/drawing/2014/main" id="{C99B0DA7-94BE-7417-1A4D-B589616883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4348" y="608122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39">
              <a:extLst>
                <a:ext uri="{FF2B5EF4-FFF2-40B4-BE49-F238E27FC236}">
                  <a16:creationId xmlns:a16="http://schemas.microsoft.com/office/drawing/2014/main" id="{781AF63F-2FB7-836E-7716-DD05510CC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2809" y="60440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1" name="Rectangle 160">
            <a:extLst>
              <a:ext uri="{FF2B5EF4-FFF2-40B4-BE49-F238E27FC236}">
                <a16:creationId xmlns:a16="http://schemas.microsoft.com/office/drawing/2014/main" id="{DF13134E-DFCD-C086-1E2A-98DAB85B3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2773" y="871729"/>
            <a:ext cx="7849227" cy="5109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E24CE8-DD35-D74C-54D2-C61EEADFACAD}"/>
              </a:ext>
            </a:extLst>
          </p:cNvPr>
          <p:cNvPicPr>
            <a:picLocks noChangeAspect="1"/>
          </p:cNvPicPr>
          <p:nvPr/>
        </p:nvPicPr>
        <p:blipFill>
          <a:blip r:embed="rId3"/>
          <a:stretch>
            <a:fillRect/>
          </a:stretch>
        </p:blipFill>
        <p:spPr>
          <a:xfrm>
            <a:off x="4706822" y="1447523"/>
            <a:ext cx="7192379" cy="3962953"/>
          </a:xfrm>
          <a:prstGeom prst="rect">
            <a:avLst/>
          </a:prstGeom>
        </p:spPr>
      </p:pic>
    </p:spTree>
    <p:extLst>
      <p:ext uri="{BB962C8B-B14F-4D97-AF65-F5344CB8AC3E}">
        <p14:creationId xmlns:p14="http://schemas.microsoft.com/office/powerpoint/2010/main" val="383484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DFC220-C74D-8BE8-94C6-D20E735F162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FC296F-858A-E5E8-2A52-8E2342E79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FC1D3-7E31-C5D1-806E-DA98D4272582}"/>
              </a:ext>
            </a:extLst>
          </p:cNvPr>
          <p:cNvSpPr>
            <a:spLocks noGrp="1"/>
          </p:cNvSpPr>
          <p:nvPr>
            <p:ph type="title"/>
          </p:nvPr>
        </p:nvSpPr>
        <p:spPr>
          <a:xfrm>
            <a:off x="782233" y="1028183"/>
            <a:ext cx="3370079" cy="4792068"/>
          </a:xfrm>
        </p:spPr>
        <p:txBody>
          <a:bodyPr>
            <a:normAutofit/>
          </a:bodyPr>
          <a:lstStyle/>
          <a:p>
            <a:pPr algn="ctr"/>
            <a:r>
              <a:rPr lang="en-AU" dirty="0">
                <a:latin typeface="ADLaM Display" panose="02010000000000000000" pitchFamily="2" charset="0"/>
                <a:ea typeface="ADLaM Display" panose="02010000000000000000" pitchFamily="2" charset="0"/>
                <a:cs typeface="ADLaM Display" panose="02010000000000000000" pitchFamily="2" charset="0"/>
              </a:rPr>
              <a:t>Social Implications</a:t>
            </a:r>
          </a:p>
        </p:txBody>
      </p:sp>
      <p:grpSp>
        <p:nvGrpSpPr>
          <p:cNvPr id="10" name="Group 9">
            <a:extLst>
              <a:ext uri="{FF2B5EF4-FFF2-40B4-BE49-F238E27FC236}">
                <a16:creationId xmlns:a16="http://schemas.microsoft.com/office/drawing/2014/main" id="{A3D24836-0147-5406-174B-56497ED751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71012" y="-44968"/>
            <a:ext cx="4693761" cy="1003641"/>
            <a:chOff x="6771012" y="-54859"/>
            <a:chExt cx="4693761" cy="1003641"/>
          </a:xfrm>
        </p:grpSpPr>
        <p:sp>
          <p:nvSpPr>
            <p:cNvPr id="11" name="Freeform 10">
              <a:extLst>
                <a:ext uri="{FF2B5EF4-FFF2-40B4-BE49-F238E27FC236}">
                  <a16:creationId xmlns:a16="http://schemas.microsoft.com/office/drawing/2014/main" id="{312DB79C-E784-7E5B-5EFC-F6DAE2A019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2153" y="11083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9DB41B0-73A2-3798-6F9F-56A6E61344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6083" y="62502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8">
              <a:extLst>
                <a:ext uri="{FF2B5EF4-FFF2-40B4-BE49-F238E27FC236}">
                  <a16:creationId xmlns:a16="http://schemas.microsoft.com/office/drawing/2014/main" id="{8AD4475E-E455-279F-AE60-05B8E1352C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9497" y="36828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2">
              <a:extLst>
                <a:ext uri="{FF2B5EF4-FFF2-40B4-BE49-F238E27FC236}">
                  <a16:creationId xmlns:a16="http://schemas.microsoft.com/office/drawing/2014/main" id="{6FCF5F57-3283-A512-A3DB-DCDCCB10D3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091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4">
              <a:extLst>
                <a:ext uri="{FF2B5EF4-FFF2-40B4-BE49-F238E27FC236}">
                  <a16:creationId xmlns:a16="http://schemas.microsoft.com/office/drawing/2014/main" id="{A08ECB58-7E1B-331C-611E-29A74729B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5728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9">
              <a:extLst>
                <a:ext uri="{FF2B5EF4-FFF2-40B4-BE49-F238E27FC236}">
                  <a16:creationId xmlns:a16="http://schemas.microsoft.com/office/drawing/2014/main" id="{5D7BB021-28C0-028E-3FE1-080ADC648D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140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8">
              <a:extLst>
                <a:ext uri="{FF2B5EF4-FFF2-40B4-BE49-F238E27FC236}">
                  <a16:creationId xmlns:a16="http://schemas.microsoft.com/office/drawing/2014/main" id="{DCED61AE-DF28-1C3E-01B5-0CF313023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6796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9">
              <a:extLst>
                <a:ext uri="{FF2B5EF4-FFF2-40B4-BE49-F238E27FC236}">
                  <a16:creationId xmlns:a16="http://schemas.microsoft.com/office/drawing/2014/main" id="{55F83CAE-F340-3579-DEDF-AA21ED9765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45905" y="75259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4">
              <a:extLst>
                <a:ext uri="{FF2B5EF4-FFF2-40B4-BE49-F238E27FC236}">
                  <a16:creationId xmlns:a16="http://schemas.microsoft.com/office/drawing/2014/main" id="{9A5F5829-25F7-2A0E-8F18-FC1DF36CD9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4750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6">
              <a:extLst>
                <a:ext uri="{FF2B5EF4-FFF2-40B4-BE49-F238E27FC236}">
                  <a16:creationId xmlns:a16="http://schemas.microsoft.com/office/drawing/2014/main" id="{6C29E89E-4D02-E376-45E4-93F3468EE5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290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6">
              <a:extLst>
                <a:ext uri="{FF2B5EF4-FFF2-40B4-BE49-F238E27FC236}">
                  <a16:creationId xmlns:a16="http://schemas.microsoft.com/office/drawing/2014/main" id="{3AF3F14B-8F1B-8DF5-E023-12F023A638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476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C09E3A52-47CB-DE35-3ACC-C7E21B83B5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2998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3">
              <a:extLst>
                <a:ext uri="{FF2B5EF4-FFF2-40B4-BE49-F238E27FC236}">
                  <a16:creationId xmlns:a16="http://schemas.microsoft.com/office/drawing/2014/main" id="{E0D9E157-52FD-0BCE-9A2F-6DA9E55437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1722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a:extLst>
                <a:ext uri="{FF2B5EF4-FFF2-40B4-BE49-F238E27FC236}">
                  <a16:creationId xmlns:a16="http://schemas.microsoft.com/office/drawing/2014/main" id="{5301D021-4AEB-D9FE-E696-BEFF268E99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4614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5">
              <a:extLst>
                <a:ext uri="{FF2B5EF4-FFF2-40B4-BE49-F238E27FC236}">
                  <a16:creationId xmlns:a16="http://schemas.microsoft.com/office/drawing/2014/main" id="{4ED5F572-3269-4731-F05F-DE1592F10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9598" y="6988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0EB3E0AF-8527-8E5E-0BF5-21BC5F7C27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65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B30E700F-DE87-A4E8-E9C8-AF8973B5D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556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6">
              <a:extLst>
                <a:ext uri="{FF2B5EF4-FFF2-40B4-BE49-F238E27FC236}">
                  <a16:creationId xmlns:a16="http://schemas.microsoft.com/office/drawing/2014/main" id="{8B8A2809-0C94-28EE-5654-68C4FAEC1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7466" y="282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E104D3F9-2656-F7FE-7DDA-3E063FF0A0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83988"/>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C69A6690-2F43-78E2-B0AB-FD93AB0A89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5981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8">
              <a:extLst>
                <a:ext uri="{FF2B5EF4-FFF2-40B4-BE49-F238E27FC236}">
                  <a16:creationId xmlns:a16="http://schemas.microsoft.com/office/drawing/2014/main" id="{E25471CA-8293-EDA4-5B6B-7E637BACC6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4144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2">
              <a:extLst>
                <a:ext uri="{FF2B5EF4-FFF2-40B4-BE49-F238E27FC236}">
                  <a16:creationId xmlns:a16="http://schemas.microsoft.com/office/drawing/2014/main" id="{0B03208C-B7E1-53FB-4CAD-2F617297F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38234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4">
              <a:extLst>
                <a:ext uri="{FF2B5EF4-FFF2-40B4-BE49-F238E27FC236}">
                  <a16:creationId xmlns:a16="http://schemas.microsoft.com/office/drawing/2014/main" id="{F90B3F44-B056-B016-FCC7-79A1DCB796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4597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0C571644-AD7C-D818-34C4-26D49677D7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18724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8">
              <a:extLst>
                <a:ext uri="{FF2B5EF4-FFF2-40B4-BE49-F238E27FC236}">
                  <a16:creationId xmlns:a16="http://schemas.microsoft.com/office/drawing/2014/main" id="{9EB4EF28-0EF6-DC60-CF1E-C636BAED54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5278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847B9819-97D7-AE63-4A24-37050FF04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4820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6">
              <a:extLst>
                <a:ext uri="{FF2B5EF4-FFF2-40B4-BE49-F238E27FC236}">
                  <a16:creationId xmlns:a16="http://schemas.microsoft.com/office/drawing/2014/main" id="{81E438A7-3D98-6374-313F-5BE113ECC8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5553" y="2245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D2FAC72C-99C6-BF25-46A8-1BD5539CB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9553" y="5208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0">
              <a:extLst>
                <a:ext uri="{FF2B5EF4-FFF2-40B4-BE49-F238E27FC236}">
                  <a16:creationId xmlns:a16="http://schemas.microsoft.com/office/drawing/2014/main" id="{587B1AC0-38FA-60EB-7A75-8C9EC76B51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7277" y="27297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23">
              <a:extLst>
                <a:ext uri="{FF2B5EF4-FFF2-40B4-BE49-F238E27FC236}">
                  <a16:creationId xmlns:a16="http://schemas.microsoft.com/office/drawing/2014/main" id="{A7C725A4-A685-CF69-1010-37042496ED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97726" y="19570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30">
              <a:extLst>
                <a:ext uri="{FF2B5EF4-FFF2-40B4-BE49-F238E27FC236}">
                  <a16:creationId xmlns:a16="http://schemas.microsoft.com/office/drawing/2014/main" id="{63406DD8-7153-ECE1-0176-161F4325DC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2210" y="43462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5">
              <a:extLst>
                <a:ext uri="{FF2B5EF4-FFF2-40B4-BE49-F238E27FC236}">
                  <a16:creationId xmlns:a16="http://schemas.microsoft.com/office/drawing/2014/main" id="{E19E3946-C33D-019A-7D3C-B5E9A827B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3018" y="70214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564F6CD9-9081-2B4D-BE40-2A03ADC660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3334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CB6F6B42-9884-E7AC-A922-1956270827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3034" y="288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6">
              <a:extLst>
                <a:ext uri="{FF2B5EF4-FFF2-40B4-BE49-F238E27FC236}">
                  <a16:creationId xmlns:a16="http://schemas.microsoft.com/office/drawing/2014/main" id="{34193A90-61A9-19FB-0F74-D357054347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73357" y="-39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B564C746-0EC4-8F8B-0B32-4385EC8507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4761" y="12464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20FE247B-7FB8-6BAF-BA9C-C7F1E27D39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8691" y="638842"/>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8">
              <a:extLst>
                <a:ext uri="{FF2B5EF4-FFF2-40B4-BE49-F238E27FC236}">
                  <a16:creationId xmlns:a16="http://schemas.microsoft.com/office/drawing/2014/main" id="{70BD8257-10EA-AC1F-683E-2613B28722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72105" y="382099"/>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2">
              <a:extLst>
                <a:ext uri="{FF2B5EF4-FFF2-40B4-BE49-F238E27FC236}">
                  <a16:creationId xmlns:a16="http://schemas.microsoft.com/office/drawing/2014/main" id="{7F993CBC-8E5F-7F20-1997-465490A9C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53812" y="42300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6D1C157D-086A-BD9A-A7D0-748124E3F3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0740" y="58663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9">
              <a:extLst>
                <a:ext uri="{FF2B5EF4-FFF2-40B4-BE49-F238E27FC236}">
                  <a16:creationId xmlns:a16="http://schemas.microsoft.com/office/drawing/2014/main" id="{630404AA-D764-F409-12AD-C3F40156B6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10352" y="227906"/>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78">
              <a:extLst>
                <a:ext uri="{FF2B5EF4-FFF2-40B4-BE49-F238E27FC236}">
                  <a16:creationId xmlns:a16="http://schemas.microsoft.com/office/drawing/2014/main" id="{52783AC4-1F1C-9A31-929A-6FF94B38B1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824" y="60951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84">
              <a:extLst>
                <a:ext uri="{FF2B5EF4-FFF2-40B4-BE49-F238E27FC236}">
                  <a16:creationId xmlns:a16="http://schemas.microsoft.com/office/drawing/2014/main" id="{4A39540B-80B0-F845-8B2F-D75356FD91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14853" y="3936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86">
              <a:extLst>
                <a:ext uri="{FF2B5EF4-FFF2-40B4-BE49-F238E27FC236}">
                  <a16:creationId xmlns:a16="http://schemas.microsoft.com/office/drawing/2014/main" id="{0E0EF3B0-DC61-3F3C-424B-1148188AD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576" y="8780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1798AF1C-0FA7-0A3C-4EE9-97C461AB52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8276" y="56146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0">
              <a:extLst>
                <a:ext uri="{FF2B5EF4-FFF2-40B4-BE49-F238E27FC236}">
                  <a16:creationId xmlns:a16="http://schemas.microsoft.com/office/drawing/2014/main" id="{2E6A8492-EFB4-9FD6-494F-3A4A4F7AF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96000" y="3136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3">
              <a:extLst>
                <a:ext uri="{FF2B5EF4-FFF2-40B4-BE49-F238E27FC236}">
                  <a16:creationId xmlns:a16="http://schemas.microsoft.com/office/drawing/2014/main" id="{E51DBBD8-692A-21ED-9012-9BF66427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77712" y="20396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0">
              <a:extLst>
                <a:ext uri="{FF2B5EF4-FFF2-40B4-BE49-F238E27FC236}">
                  <a16:creationId xmlns:a16="http://schemas.microsoft.com/office/drawing/2014/main" id="{35683CB0-8D50-1A4C-5950-B07526F2A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50933" y="4752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507B07A8-9B8B-6DEB-6C6B-89192E9B2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1580" y="7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8">
              <a:extLst>
                <a:ext uri="{FF2B5EF4-FFF2-40B4-BE49-F238E27FC236}">
                  <a16:creationId xmlns:a16="http://schemas.microsoft.com/office/drawing/2014/main" id="{CECFC44F-A420-779D-7DCD-0CCF70304A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31757" y="695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6">
              <a:extLst>
                <a:ext uri="{FF2B5EF4-FFF2-40B4-BE49-F238E27FC236}">
                  <a16:creationId xmlns:a16="http://schemas.microsoft.com/office/drawing/2014/main" id="{24E7DEAF-601B-9BB3-CC22-B1DB42F08C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1007" y="870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0B943004-AF89-1645-DBA6-14A5BA858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1431" y="566910"/>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84">
              <a:extLst>
                <a:ext uri="{FF2B5EF4-FFF2-40B4-BE49-F238E27FC236}">
                  <a16:creationId xmlns:a16="http://schemas.microsoft.com/office/drawing/2014/main" id="{1F0592AE-211F-7386-2607-FD7221C5E6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2921" y="36232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6">
              <a:extLst>
                <a:ext uri="{FF2B5EF4-FFF2-40B4-BE49-F238E27FC236}">
                  <a16:creationId xmlns:a16="http://schemas.microsoft.com/office/drawing/2014/main" id="{BE74EB0C-B460-FCE6-22A8-D96C1E44E0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90" y="940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06">
              <a:extLst>
                <a:ext uri="{FF2B5EF4-FFF2-40B4-BE49-F238E27FC236}">
                  <a16:creationId xmlns:a16="http://schemas.microsoft.com/office/drawing/2014/main" id="{A221999F-CE38-49DA-CB82-E782BF4B87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589" y="5126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10">
              <a:extLst>
                <a:ext uri="{FF2B5EF4-FFF2-40B4-BE49-F238E27FC236}">
                  <a16:creationId xmlns:a16="http://schemas.microsoft.com/office/drawing/2014/main" id="{2478C84A-F41B-1B8B-147F-E2C5515E41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6313" y="26479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12">
              <a:extLst>
                <a:ext uri="{FF2B5EF4-FFF2-40B4-BE49-F238E27FC236}">
                  <a16:creationId xmlns:a16="http://schemas.microsoft.com/office/drawing/2014/main" id="{7E0D5505-F9A9-EAF7-B615-E54A4651CF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6607" y="69143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23">
              <a:extLst>
                <a:ext uri="{FF2B5EF4-FFF2-40B4-BE49-F238E27FC236}">
                  <a16:creationId xmlns:a16="http://schemas.microsoft.com/office/drawing/2014/main" id="{50696FAD-F37C-1BFB-A645-2BA2E9BC6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8025" y="196956"/>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30">
              <a:extLst>
                <a:ext uri="{FF2B5EF4-FFF2-40B4-BE49-F238E27FC236}">
                  <a16:creationId xmlns:a16="http://schemas.microsoft.com/office/drawing/2014/main" id="{B341E5E0-41F9-CE02-ECD3-73082DD426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11246" y="4862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5">
              <a:extLst>
                <a:ext uri="{FF2B5EF4-FFF2-40B4-BE49-F238E27FC236}">
                  <a16:creationId xmlns:a16="http://schemas.microsoft.com/office/drawing/2014/main" id="{6116D113-0F6E-0D74-6AD9-F9B240209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3661" y="7835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24187863-94CD-DB2B-2F44-AFA2854583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2070" y="206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06">
              <a:extLst>
                <a:ext uri="{FF2B5EF4-FFF2-40B4-BE49-F238E27FC236}">
                  <a16:creationId xmlns:a16="http://schemas.microsoft.com/office/drawing/2014/main" id="{9C32F11B-9ED1-B0AA-26B1-0909ED0D5D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02007" y="4892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5">
              <a:extLst>
                <a:ext uri="{FF2B5EF4-FFF2-40B4-BE49-F238E27FC236}">
                  <a16:creationId xmlns:a16="http://schemas.microsoft.com/office/drawing/2014/main" id="{C778E07C-6081-2EE6-20C9-5975E3D15E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05580" y="82092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4">
              <a:extLst>
                <a:ext uri="{FF2B5EF4-FFF2-40B4-BE49-F238E27FC236}">
                  <a16:creationId xmlns:a16="http://schemas.microsoft.com/office/drawing/2014/main" id="{EA88FCE2-2C86-0D27-82C7-C4E3C0A9E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3937" y="7272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4">
              <a:extLst>
                <a:ext uri="{FF2B5EF4-FFF2-40B4-BE49-F238E27FC236}">
                  <a16:creationId xmlns:a16="http://schemas.microsoft.com/office/drawing/2014/main" id="{37FF4E5F-59AB-0D91-AE7F-E83324F58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9500" y="78253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35">
              <a:extLst>
                <a:ext uri="{FF2B5EF4-FFF2-40B4-BE49-F238E27FC236}">
                  <a16:creationId xmlns:a16="http://schemas.microsoft.com/office/drawing/2014/main" id="{FB65D6AA-D238-5D3E-7FA8-4D73A0759D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1841" y="81980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E501ADA6-9CC8-27D4-1331-E46B748482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38871" y="7657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4">
              <a:extLst>
                <a:ext uri="{FF2B5EF4-FFF2-40B4-BE49-F238E27FC236}">
                  <a16:creationId xmlns:a16="http://schemas.microsoft.com/office/drawing/2014/main" id="{762BDA6B-8BB2-926D-EA50-3123EA6E55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5602" y="77698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5">
              <a:extLst>
                <a:ext uri="{FF2B5EF4-FFF2-40B4-BE49-F238E27FC236}">
                  <a16:creationId xmlns:a16="http://schemas.microsoft.com/office/drawing/2014/main" id="{19CA501C-E107-80E0-33DE-66BB17CC64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873" y="79135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9A762A10-3718-C8FF-75FE-4580E0A861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4638" y="7367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4">
              <a:extLst>
                <a:ext uri="{FF2B5EF4-FFF2-40B4-BE49-F238E27FC236}">
                  <a16:creationId xmlns:a16="http://schemas.microsoft.com/office/drawing/2014/main" id="{000B166D-6546-68D6-8C19-06D9ADDF29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53545" y="83106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4">
              <a:extLst>
                <a:ext uri="{FF2B5EF4-FFF2-40B4-BE49-F238E27FC236}">
                  <a16:creationId xmlns:a16="http://schemas.microsoft.com/office/drawing/2014/main" id="{B7E4E296-B7BC-776C-3112-600FCEBF3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3406" y="76618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4">
              <a:extLst>
                <a:ext uri="{FF2B5EF4-FFF2-40B4-BE49-F238E27FC236}">
                  <a16:creationId xmlns:a16="http://schemas.microsoft.com/office/drawing/2014/main" id="{16C051EA-4688-AD90-DACF-50B8BDEEEF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40317" y="83914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50C5329F-3741-AF5D-78DC-B0124889CB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56" y="5884485"/>
            <a:ext cx="4752301" cy="951832"/>
            <a:chOff x="6624456" y="5930493"/>
            <a:chExt cx="4752301" cy="951832"/>
          </a:xfrm>
        </p:grpSpPr>
        <p:sp>
          <p:nvSpPr>
            <p:cNvPr id="86" name="Freeform 8">
              <a:extLst>
                <a:ext uri="{FF2B5EF4-FFF2-40B4-BE49-F238E27FC236}">
                  <a16:creationId xmlns:a16="http://schemas.microsoft.com/office/drawing/2014/main" id="{1AEF41BA-C1EC-F96F-6B2A-D83B23A365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42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EF148C25-B3A2-8763-BB02-7FBDB608C5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8164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1">
              <a:extLst>
                <a:ext uri="{FF2B5EF4-FFF2-40B4-BE49-F238E27FC236}">
                  <a16:creationId xmlns:a16="http://schemas.microsoft.com/office/drawing/2014/main" id="{26E02092-6402-CEFD-1CFB-9FC8EC5D3F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6450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6">
              <a:extLst>
                <a:ext uri="{FF2B5EF4-FFF2-40B4-BE49-F238E27FC236}">
                  <a16:creationId xmlns:a16="http://schemas.microsoft.com/office/drawing/2014/main" id="{5D7FD91C-FC2A-C51A-AE64-6B720193F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710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1">
              <a:extLst>
                <a:ext uri="{FF2B5EF4-FFF2-40B4-BE49-F238E27FC236}">
                  <a16:creationId xmlns:a16="http://schemas.microsoft.com/office/drawing/2014/main" id="{75A11AF0-BC4A-D763-66D6-E837AF91B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3030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9">
              <a:extLst>
                <a:ext uri="{FF2B5EF4-FFF2-40B4-BE49-F238E27FC236}">
                  <a16:creationId xmlns:a16="http://schemas.microsoft.com/office/drawing/2014/main" id="{F199CBAA-A4A5-6D9F-EEDA-7573833E51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322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70">
              <a:extLst>
                <a:ext uri="{FF2B5EF4-FFF2-40B4-BE49-F238E27FC236}">
                  <a16:creationId xmlns:a16="http://schemas.microsoft.com/office/drawing/2014/main" id="{B8A9C062-A78A-D6F1-B2D9-145E06AFA5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7102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5">
              <a:extLst>
                <a:ext uri="{FF2B5EF4-FFF2-40B4-BE49-F238E27FC236}">
                  <a16:creationId xmlns:a16="http://schemas.microsoft.com/office/drawing/2014/main" id="{0725A4CB-B446-63ED-8EB2-6AE862D22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5892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55B45EF1-048D-170E-A075-97C8B326B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81956"/>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17">
              <a:extLst>
                <a:ext uri="{FF2B5EF4-FFF2-40B4-BE49-F238E27FC236}">
                  <a16:creationId xmlns:a16="http://schemas.microsoft.com/office/drawing/2014/main" id="{4BDB8A47-3762-BFB1-97D3-46AB7C964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60285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8">
              <a:extLst>
                <a:ext uri="{FF2B5EF4-FFF2-40B4-BE49-F238E27FC236}">
                  <a16:creationId xmlns:a16="http://schemas.microsoft.com/office/drawing/2014/main" id="{5BA1C5F6-25B9-53E7-EF47-C2DEDD719A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606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9">
              <a:extLst>
                <a:ext uri="{FF2B5EF4-FFF2-40B4-BE49-F238E27FC236}">
                  <a16:creationId xmlns:a16="http://schemas.microsoft.com/office/drawing/2014/main" id="{E484DCA6-CA11-ED21-DB7A-861B468BA5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7983" y="638721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39">
              <a:extLst>
                <a:ext uri="{FF2B5EF4-FFF2-40B4-BE49-F238E27FC236}">
                  <a16:creationId xmlns:a16="http://schemas.microsoft.com/office/drawing/2014/main" id="{34CEA7DE-A176-32B4-8648-0721692D9B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8345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44">
              <a:extLst>
                <a:ext uri="{FF2B5EF4-FFF2-40B4-BE49-F238E27FC236}">
                  <a16:creationId xmlns:a16="http://schemas.microsoft.com/office/drawing/2014/main" id="{64312DD4-D812-DD54-8FEB-88BBBA395D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1112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45">
              <a:extLst>
                <a:ext uri="{FF2B5EF4-FFF2-40B4-BE49-F238E27FC236}">
                  <a16:creationId xmlns:a16="http://schemas.microsoft.com/office/drawing/2014/main" id="{DD48C4EA-CE78-C65A-5BF0-BF8CFD278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322928"/>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81B196E6-9717-BACA-7683-B1590F35CF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7268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6">
              <a:extLst>
                <a:ext uri="{FF2B5EF4-FFF2-40B4-BE49-F238E27FC236}">
                  <a16:creationId xmlns:a16="http://schemas.microsoft.com/office/drawing/2014/main" id="{F1EE26A1-0822-BE6B-2D74-E544D62FB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69747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EFCA65AA-0472-B392-9084-53D334F035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71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5">
              <a:extLst>
                <a:ext uri="{FF2B5EF4-FFF2-40B4-BE49-F238E27FC236}">
                  <a16:creationId xmlns:a16="http://schemas.microsoft.com/office/drawing/2014/main" id="{27A83E1D-02E5-2758-1578-67A51AA33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47976"/>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730A9306-89B7-1A27-2738-56DD3F4F82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3083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41">
              <a:extLst>
                <a:ext uri="{FF2B5EF4-FFF2-40B4-BE49-F238E27FC236}">
                  <a16:creationId xmlns:a16="http://schemas.microsoft.com/office/drawing/2014/main" id="{BA0D922A-6C4E-35BB-6ADD-160E880079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6834" y="627619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49">
              <a:extLst>
                <a:ext uri="{FF2B5EF4-FFF2-40B4-BE49-F238E27FC236}">
                  <a16:creationId xmlns:a16="http://schemas.microsoft.com/office/drawing/2014/main" id="{6A630F72-DA42-8F7F-C99F-432C93DE43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505408"/>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0">
              <a:extLst>
                <a:ext uri="{FF2B5EF4-FFF2-40B4-BE49-F238E27FC236}">
                  <a16:creationId xmlns:a16="http://schemas.microsoft.com/office/drawing/2014/main" id="{5D91AB25-B2D4-93BE-D00A-329C90CCE6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4418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5">
              <a:extLst>
                <a:ext uri="{FF2B5EF4-FFF2-40B4-BE49-F238E27FC236}">
                  <a16:creationId xmlns:a16="http://schemas.microsoft.com/office/drawing/2014/main" id="{16172F6B-3B5E-0A20-8E29-4238AEC92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3208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7">
              <a:extLst>
                <a:ext uri="{FF2B5EF4-FFF2-40B4-BE49-F238E27FC236}">
                  <a16:creationId xmlns:a16="http://schemas.microsoft.com/office/drawing/2014/main" id="{17C9B53A-961B-34C5-8FA9-C95C87594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55114"/>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3">
              <a:extLst>
                <a:ext uri="{FF2B5EF4-FFF2-40B4-BE49-F238E27FC236}">
                  <a16:creationId xmlns:a16="http://schemas.microsoft.com/office/drawing/2014/main" id="{7E39CFAA-3F6D-1637-E918-670806DABD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505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7">
              <a:extLst>
                <a:ext uri="{FF2B5EF4-FFF2-40B4-BE49-F238E27FC236}">
                  <a16:creationId xmlns:a16="http://schemas.microsoft.com/office/drawing/2014/main" id="{0950F8D1-E121-F971-EEC6-C619968D5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744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8">
              <a:extLst>
                <a:ext uri="{FF2B5EF4-FFF2-40B4-BE49-F238E27FC236}">
                  <a16:creationId xmlns:a16="http://schemas.microsoft.com/office/drawing/2014/main" id="{CEEBFED2-607D-5444-DFB3-2724803C6D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52121"/>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9">
              <a:extLst>
                <a:ext uri="{FF2B5EF4-FFF2-40B4-BE49-F238E27FC236}">
                  <a16:creationId xmlns:a16="http://schemas.microsoft.com/office/drawing/2014/main" id="{D0C61034-1FFD-9D45-4F66-8903295059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8374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39">
              <a:extLst>
                <a:ext uri="{FF2B5EF4-FFF2-40B4-BE49-F238E27FC236}">
                  <a16:creationId xmlns:a16="http://schemas.microsoft.com/office/drawing/2014/main" id="{54619FD5-C1BE-8BF2-F3C3-B0093145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5660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44">
              <a:extLst>
                <a:ext uri="{FF2B5EF4-FFF2-40B4-BE49-F238E27FC236}">
                  <a16:creationId xmlns:a16="http://schemas.microsoft.com/office/drawing/2014/main" id="{26F5F850-078A-D5FF-FA1F-777C1B68C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8602" y="597959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45">
              <a:extLst>
                <a:ext uri="{FF2B5EF4-FFF2-40B4-BE49-F238E27FC236}">
                  <a16:creationId xmlns:a16="http://schemas.microsoft.com/office/drawing/2014/main" id="{B0786FF8-7858-28D8-1B02-8E82ECA57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9608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
              <a:extLst>
                <a:ext uri="{FF2B5EF4-FFF2-40B4-BE49-F238E27FC236}">
                  <a16:creationId xmlns:a16="http://schemas.microsoft.com/office/drawing/2014/main" id="{AEB91398-4232-92BD-005C-3846CF717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4584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06">
              <a:extLst>
                <a:ext uri="{FF2B5EF4-FFF2-40B4-BE49-F238E27FC236}">
                  <a16:creationId xmlns:a16="http://schemas.microsoft.com/office/drawing/2014/main" id="{CD000C97-674C-FC95-BDD2-68F89C7D86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6381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
              <a:extLst>
                <a:ext uri="{FF2B5EF4-FFF2-40B4-BE49-F238E27FC236}">
                  <a16:creationId xmlns:a16="http://schemas.microsoft.com/office/drawing/2014/main" id="{75DF4404-386C-7C39-A0E2-83A7E25CD0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78347" y="672697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5">
              <a:extLst>
                <a:ext uri="{FF2B5EF4-FFF2-40B4-BE49-F238E27FC236}">
                  <a16:creationId xmlns:a16="http://schemas.microsoft.com/office/drawing/2014/main" id="{615A2C53-086C-6372-5D74-BCE12F9947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13822" y="65364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9">
              <a:extLst>
                <a:ext uri="{FF2B5EF4-FFF2-40B4-BE49-F238E27FC236}">
                  <a16:creationId xmlns:a16="http://schemas.microsoft.com/office/drawing/2014/main" id="{20353733-0A81-2493-4043-20AD5D539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33243" y="6057983"/>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1">
              <a:extLst>
                <a:ext uri="{FF2B5EF4-FFF2-40B4-BE49-F238E27FC236}">
                  <a16:creationId xmlns:a16="http://schemas.microsoft.com/office/drawing/2014/main" id="{9CF1153C-F5BB-077A-FF8C-18A18CD359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2683" y="637736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36">
              <a:extLst>
                <a:ext uri="{FF2B5EF4-FFF2-40B4-BE49-F238E27FC236}">
                  <a16:creationId xmlns:a16="http://schemas.microsoft.com/office/drawing/2014/main" id="{1F09C081-FC7C-D0CC-8FB9-4B033EBD4F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01806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1">
              <a:extLst>
                <a:ext uri="{FF2B5EF4-FFF2-40B4-BE49-F238E27FC236}">
                  <a16:creationId xmlns:a16="http://schemas.microsoft.com/office/drawing/2014/main" id="{B69C1657-7ADC-F35E-929F-EAB7DC0EFA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2500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AE4A074A-A2DF-D074-FBD1-27698D1563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66439" y="647928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70">
              <a:extLst>
                <a:ext uri="{FF2B5EF4-FFF2-40B4-BE49-F238E27FC236}">
                  <a16:creationId xmlns:a16="http://schemas.microsoft.com/office/drawing/2014/main" id="{E4C15227-6FB0-E706-5AF2-A050445424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77017" y="628484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5">
              <a:extLst>
                <a:ext uri="{FF2B5EF4-FFF2-40B4-BE49-F238E27FC236}">
                  <a16:creationId xmlns:a16="http://schemas.microsoft.com/office/drawing/2014/main" id="{27C6B872-66CF-6E70-4154-D5D7B92700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80423" y="647273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7">
              <a:extLst>
                <a:ext uri="{FF2B5EF4-FFF2-40B4-BE49-F238E27FC236}">
                  <a16:creationId xmlns:a16="http://schemas.microsoft.com/office/drawing/2014/main" id="{3D5E353E-20CF-48AD-6421-67DF788D3E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67902" y="669577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FB18CBC0-70F7-1E35-559E-D3C0C7629C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74658" y="601509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9165ACD7-DFFB-9A74-B8EC-B54CE9241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4074" y="659277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9">
              <a:extLst>
                <a:ext uri="{FF2B5EF4-FFF2-40B4-BE49-F238E27FC236}">
                  <a16:creationId xmlns:a16="http://schemas.microsoft.com/office/drawing/2014/main" id="{12450BCD-DC3E-A5AA-57FD-7DAE8F7733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0748" y="632440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39">
              <a:extLst>
                <a:ext uri="{FF2B5EF4-FFF2-40B4-BE49-F238E27FC236}">
                  <a16:creationId xmlns:a16="http://schemas.microsoft.com/office/drawing/2014/main" id="{118A80A5-4052-769E-DFD8-9665482825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5994" y="6563145"/>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44">
              <a:extLst>
                <a:ext uri="{FF2B5EF4-FFF2-40B4-BE49-F238E27FC236}">
                  <a16:creationId xmlns:a16="http://schemas.microsoft.com/office/drawing/2014/main" id="{5B13DEC3-69B8-8463-2A63-568DB54B6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8853" y="6090959"/>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45">
              <a:extLst>
                <a:ext uri="{FF2B5EF4-FFF2-40B4-BE49-F238E27FC236}">
                  <a16:creationId xmlns:a16="http://schemas.microsoft.com/office/drawing/2014/main" id="{D8F61FB2-EF20-5A7C-D945-E604CC4FA2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15163" y="6302623"/>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8">
              <a:extLst>
                <a:ext uri="{FF2B5EF4-FFF2-40B4-BE49-F238E27FC236}">
                  <a16:creationId xmlns:a16="http://schemas.microsoft.com/office/drawing/2014/main" id="{1B7BECD6-EED4-7649-296E-7AEEB50408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41706" y="675237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06">
              <a:extLst>
                <a:ext uri="{FF2B5EF4-FFF2-40B4-BE49-F238E27FC236}">
                  <a16:creationId xmlns:a16="http://schemas.microsoft.com/office/drawing/2014/main" id="{CA273090-3709-E957-2B25-C9D0BACE0C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0911" y="675223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70">
              <a:extLst>
                <a:ext uri="{FF2B5EF4-FFF2-40B4-BE49-F238E27FC236}">
                  <a16:creationId xmlns:a16="http://schemas.microsoft.com/office/drawing/2014/main" id="{E86DD64D-77D1-3E89-776F-853D74D0B7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35999"/>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85">
              <a:extLst>
                <a:ext uri="{FF2B5EF4-FFF2-40B4-BE49-F238E27FC236}">
                  <a16:creationId xmlns:a16="http://schemas.microsoft.com/office/drawing/2014/main" id="{691FD7F9-DCE3-94DF-1CC9-0D47FACFBA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423893"/>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7">
              <a:extLst>
                <a:ext uri="{FF2B5EF4-FFF2-40B4-BE49-F238E27FC236}">
                  <a16:creationId xmlns:a16="http://schemas.microsoft.com/office/drawing/2014/main" id="{E2CCD8B9-7B04-A01C-8D69-BB3989DC75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4692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3">
              <a:extLst>
                <a:ext uri="{FF2B5EF4-FFF2-40B4-BE49-F238E27FC236}">
                  <a16:creationId xmlns:a16="http://schemas.microsoft.com/office/drawing/2014/main" id="{F4FA5E3C-E000-9FD0-B746-18DCCF3666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11334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17">
              <a:extLst>
                <a:ext uri="{FF2B5EF4-FFF2-40B4-BE49-F238E27FC236}">
                  <a16:creationId xmlns:a16="http://schemas.microsoft.com/office/drawing/2014/main" id="{0C37D479-5CDD-9F29-446A-503B8CC609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6624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18">
              <a:extLst>
                <a:ext uri="{FF2B5EF4-FFF2-40B4-BE49-F238E27FC236}">
                  <a16:creationId xmlns:a16="http://schemas.microsoft.com/office/drawing/2014/main" id="{F2D97100-EFD4-C29D-83BD-169EEE1C45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3936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19">
              <a:extLst>
                <a:ext uri="{FF2B5EF4-FFF2-40B4-BE49-F238E27FC236}">
                  <a16:creationId xmlns:a16="http://schemas.microsoft.com/office/drawing/2014/main" id="{F6EA5589-9DF2-3544-F858-309D2BBFA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8073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9">
              <a:extLst>
                <a:ext uri="{FF2B5EF4-FFF2-40B4-BE49-F238E27FC236}">
                  <a16:creationId xmlns:a16="http://schemas.microsoft.com/office/drawing/2014/main" id="{5BB8DEBB-88CF-627D-74F4-C096C1F897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48421"/>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44">
              <a:extLst>
                <a:ext uri="{FF2B5EF4-FFF2-40B4-BE49-F238E27FC236}">
                  <a16:creationId xmlns:a16="http://schemas.microsoft.com/office/drawing/2014/main" id="{0E43CAA2-44EE-42DF-48E1-4021025B4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7623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45">
              <a:extLst>
                <a:ext uri="{FF2B5EF4-FFF2-40B4-BE49-F238E27FC236}">
                  <a16:creationId xmlns:a16="http://schemas.microsoft.com/office/drawing/2014/main" id="{614143C2-0CEB-0D2C-81DB-B48865AA5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8789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
              <a:extLst>
                <a:ext uri="{FF2B5EF4-FFF2-40B4-BE49-F238E27FC236}">
                  <a16:creationId xmlns:a16="http://schemas.microsoft.com/office/drawing/2014/main" id="{17003119-EE23-FFBB-6066-8DD3E20B9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376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5">
              <a:extLst>
                <a:ext uri="{FF2B5EF4-FFF2-40B4-BE49-F238E27FC236}">
                  <a16:creationId xmlns:a16="http://schemas.microsoft.com/office/drawing/2014/main" id="{C872991C-117A-B25B-5933-25F2BCDF1A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1068" y="6040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4">
              <a:extLst>
                <a:ext uri="{FF2B5EF4-FFF2-40B4-BE49-F238E27FC236}">
                  <a16:creationId xmlns:a16="http://schemas.microsoft.com/office/drawing/2014/main" id="{FFB83B9F-C08B-0A27-AECB-791B6931A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7909" y="59452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4">
              <a:extLst>
                <a:ext uri="{FF2B5EF4-FFF2-40B4-BE49-F238E27FC236}">
                  <a16:creationId xmlns:a16="http://schemas.microsoft.com/office/drawing/2014/main" id="{AD3215BE-D2F3-43FA-7638-C30E7A69F1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17059" y="607518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0">
              <a:extLst>
                <a:ext uri="{FF2B5EF4-FFF2-40B4-BE49-F238E27FC236}">
                  <a16:creationId xmlns:a16="http://schemas.microsoft.com/office/drawing/2014/main" id="{805D75B5-EF38-4D2B-1A60-96AB13A47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7349" y="60983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5">
              <a:extLst>
                <a:ext uri="{FF2B5EF4-FFF2-40B4-BE49-F238E27FC236}">
                  <a16:creationId xmlns:a16="http://schemas.microsoft.com/office/drawing/2014/main" id="{E4830823-5234-7E74-BD22-E2BEA6FEA0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12741" y="609601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38">
              <a:extLst>
                <a:ext uri="{FF2B5EF4-FFF2-40B4-BE49-F238E27FC236}">
                  <a16:creationId xmlns:a16="http://schemas.microsoft.com/office/drawing/2014/main" id="{F12A9DB1-A155-1280-F4AE-B3A6072197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5941" y="60041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39">
              <a:extLst>
                <a:ext uri="{FF2B5EF4-FFF2-40B4-BE49-F238E27FC236}">
                  <a16:creationId xmlns:a16="http://schemas.microsoft.com/office/drawing/2014/main" id="{7603677A-308D-B56E-9572-4AD662355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3951" y="619976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8">
              <a:extLst>
                <a:ext uri="{FF2B5EF4-FFF2-40B4-BE49-F238E27FC236}">
                  <a16:creationId xmlns:a16="http://schemas.microsoft.com/office/drawing/2014/main" id="{DA61B575-BE6F-0E8D-9DDD-4AC01D4A6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1807" y="606739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39">
              <a:extLst>
                <a:ext uri="{FF2B5EF4-FFF2-40B4-BE49-F238E27FC236}">
                  <a16:creationId xmlns:a16="http://schemas.microsoft.com/office/drawing/2014/main" id="{72DFD05E-6315-53EF-11CE-65A17EE675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0379" y="597780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38">
              <a:extLst>
                <a:ext uri="{FF2B5EF4-FFF2-40B4-BE49-F238E27FC236}">
                  <a16:creationId xmlns:a16="http://schemas.microsoft.com/office/drawing/2014/main" id="{7BF58708-9E8B-3DB8-E669-E2E72C259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4348" y="608122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39">
              <a:extLst>
                <a:ext uri="{FF2B5EF4-FFF2-40B4-BE49-F238E27FC236}">
                  <a16:creationId xmlns:a16="http://schemas.microsoft.com/office/drawing/2014/main" id="{40EB0A63-EBF7-6AA4-7FE3-28F509219F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2809" y="60440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1" name="Rectangle 160">
            <a:extLst>
              <a:ext uri="{FF2B5EF4-FFF2-40B4-BE49-F238E27FC236}">
                <a16:creationId xmlns:a16="http://schemas.microsoft.com/office/drawing/2014/main" id="{7EBDAFF1-96E2-B8A0-76EA-9677607E4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2773" y="871729"/>
            <a:ext cx="7849227" cy="5109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mall towns, big challenges - Australian Pharmacist">
            <a:extLst>
              <a:ext uri="{FF2B5EF4-FFF2-40B4-BE49-F238E27FC236}">
                <a16:creationId xmlns:a16="http://schemas.microsoft.com/office/drawing/2014/main" id="{F8CAFAAF-D40B-554D-3648-A46510682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112" y="1384630"/>
            <a:ext cx="7172548" cy="407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53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CF8EF0-624F-3A4A-C4B7-090C98C0BBE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20B556-7B64-9B1B-7611-5AEDCA3EB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1A765-30B3-EE05-8E97-17C40687DF06}"/>
              </a:ext>
            </a:extLst>
          </p:cNvPr>
          <p:cNvSpPr>
            <a:spLocks noGrp="1"/>
          </p:cNvSpPr>
          <p:nvPr>
            <p:ph type="title"/>
          </p:nvPr>
        </p:nvSpPr>
        <p:spPr>
          <a:xfrm>
            <a:off x="341376" y="1028183"/>
            <a:ext cx="3810937" cy="4792068"/>
          </a:xfrm>
        </p:spPr>
        <p:txBody>
          <a:bodyPr>
            <a:normAutofit/>
          </a:bodyPr>
          <a:lstStyle/>
          <a:p>
            <a:pPr algn="ctr"/>
            <a:r>
              <a:rPr lang="en-AU" dirty="0">
                <a:latin typeface="ADLaM Display" panose="02010000000000000000" pitchFamily="2" charset="0"/>
                <a:ea typeface="ADLaM Display" panose="02010000000000000000" pitchFamily="2" charset="0"/>
                <a:cs typeface="ADLaM Display" panose="02010000000000000000" pitchFamily="2" charset="0"/>
              </a:rPr>
              <a:t>Requirements and Expectations for the project</a:t>
            </a:r>
          </a:p>
        </p:txBody>
      </p:sp>
      <p:grpSp>
        <p:nvGrpSpPr>
          <p:cNvPr id="10" name="Group 9">
            <a:extLst>
              <a:ext uri="{FF2B5EF4-FFF2-40B4-BE49-F238E27FC236}">
                <a16:creationId xmlns:a16="http://schemas.microsoft.com/office/drawing/2014/main" id="{17C6A896-DC5D-BE19-5475-6BC1BA9E7D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71012" y="-44968"/>
            <a:ext cx="4693761" cy="1003641"/>
            <a:chOff x="6771012" y="-54859"/>
            <a:chExt cx="4693761" cy="1003641"/>
          </a:xfrm>
        </p:grpSpPr>
        <p:sp>
          <p:nvSpPr>
            <p:cNvPr id="11" name="Freeform 10">
              <a:extLst>
                <a:ext uri="{FF2B5EF4-FFF2-40B4-BE49-F238E27FC236}">
                  <a16:creationId xmlns:a16="http://schemas.microsoft.com/office/drawing/2014/main" id="{E13ACD96-4DB5-D596-3EDA-B556633287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2153" y="11083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B3BE357F-B2F1-8F42-A431-FCF1A9D367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6083" y="62502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8">
              <a:extLst>
                <a:ext uri="{FF2B5EF4-FFF2-40B4-BE49-F238E27FC236}">
                  <a16:creationId xmlns:a16="http://schemas.microsoft.com/office/drawing/2014/main" id="{9167FC81-21C2-BB4A-934E-764F04CAFE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9497" y="36828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2">
              <a:extLst>
                <a:ext uri="{FF2B5EF4-FFF2-40B4-BE49-F238E27FC236}">
                  <a16:creationId xmlns:a16="http://schemas.microsoft.com/office/drawing/2014/main" id="{C1297310-AD37-A383-0916-3ACFB88058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091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4">
              <a:extLst>
                <a:ext uri="{FF2B5EF4-FFF2-40B4-BE49-F238E27FC236}">
                  <a16:creationId xmlns:a16="http://schemas.microsoft.com/office/drawing/2014/main" id="{2BB13091-512D-DFFD-3A7E-6599333AB5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5728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9">
              <a:extLst>
                <a:ext uri="{FF2B5EF4-FFF2-40B4-BE49-F238E27FC236}">
                  <a16:creationId xmlns:a16="http://schemas.microsoft.com/office/drawing/2014/main" id="{C347FAF6-689D-7A13-04B9-C3E423D750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140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8">
              <a:extLst>
                <a:ext uri="{FF2B5EF4-FFF2-40B4-BE49-F238E27FC236}">
                  <a16:creationId xmlns:a16="http://schemas.microsoft.com/office/drawing/2014/main" id="{88D92CAD-E42B-5EA1-384F-BB5C906F08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6796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9">
              <a:extLst>
                <a:ext uri="{FF2B5EF4-FFF2-40B4-BE49-F238E27FC236}">
                  <a16:creationId xmlns:a16="http://schemas.microsoft.com/office/drawing/2014/main" id="{8916C9BD-EBFE-DC99-5B3D-E63CEAA92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45905" y="75259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4">
              <a:extLst>
                <a:ext uri="{FF2B5EF4-FFF2-40B4-BE49-F238E27FC236}">
                  <a16:creationId xmlns:a16="http://schemas.microsoft.com/office/drawing/2014/main" id="{A23170A4-66FF-ED97-DED5-BB7FAE7A2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4750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6">
              <a:extLst>
                <a:ext uri="{FF2B5EF4-FFF2-40B4-BE49-F238E27FC236}">
                  <a16:creationId xmlns:a16="http://schemas.microsoft.com/office/drawing/2014/main" id="{875E427B-7311-7C80-6135-A1F7B92B54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290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6">
              <a:extLst>
                <a:ext uri="{FF2B5EF4-FFF2-40B4-BE49-F238E27FC236}">
                  <a16:creationId xmlns:a16="http://schemas.microsoft.com/office/drawing/2014/main" id="{F89B8D18-4379-A599-F5A8-8D82C9BC3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476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87262D48-9C9A-9909-1038-E67AB85850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2998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3">
              <a:extLst>
                <a:ext uri="{FF2B5EF4-FFF2-40B4-BE49-F238E27FC236}">
                  <a16:creationId xmlns:a16="http://schemas.microsoft.com/office/drawing/2014/main" id="{1D4E7EAA-804F-1212-9A43-E92BAD0F35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1722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a:extLst>
                <a:ext uri="{FF2B5EF4-FFF2-40B4-BE49-F238E27FC236}">
                  <a16:creationId xmlns:a16="http://schemas.microsoft.com/office/drawing/2014/main" id="{69E01830-C4AD-0263-CA01-7B5D86CC76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4614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5">
              <a:extLst>
                <a:ext uri="{FF2B5EF4-FFF2-40B4-BE49-F238E27FC236}">
                  <a16:creationId xmlns:a16="http://schemas.microsoft.com/office/drawing/2014/main" id="{2C3E9FDD-5C8F-9759-E3F8-AD6A64FA0A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9598" y="6988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1D4DDF4D-3B85-719B-13D0-7518A7BE76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65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56BF1EE1-2C6C-B575-37D9-2A5D0B56AB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556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6">
              <a:extLst>
                <a:ext uri="{FF2B5EF4-FFF2-40B4-BE49-F238E27FC236}">
                  <a16:creationId xmlns:a16="http://schemas.microsoft.com/office/drawing/2014/main" id="{C04694B1-BA6F-FF2F-B86C-CF911E795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7466" y="282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66ED4A21-DC62-9CA1-B9EF-792720FCC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83988"/>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0C2AA1A8-35F3-A710-DB09-F1869850D4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5981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8">
              <a:extLst>
                <a:ext uri="{FF2B5EF4-FFF2-40B4-BE49-F238E27FC236}">
                  <a16:creationId xmlns:a16="http://schemas.microsoft.com/office/drawing/2014/main" id="{F3E8BB85-9586-8BB1-E252-EA9D26271D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4144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2">
              <a:extLst>
                <a:ext uri="{FF2B5EF4-FFF2-40B4-BE49-F238E27FC236}">
                  <a16:creationId xmlns:a16="http://schemas.microsoft.com/office/drawing/2014/main" id="{13A34831-905E-EB2B-6D40-5B0AE6E92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38234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4">
              <a:extLst>
                <a:ext uri="{FF2B5EF4-FFF2-40B4-BE49-F238E27FC236}">
                  <a16:creationId xmlns:a16="http://schemas.microsoft.com/office/drawing/2014/main" id="{14E558B6-C85B-B8F4-7EDE-D45833AA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4597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E2C00438-B03A-260B-9408-B6875D1328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18724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8">
              <a:extLst>
                <a:ext uri="{FF2B5EF4-FFF2-40B4-BE49-F238E27FC236}">
                  <a16:creationId xmlns:a16="http://schemas.microsoft.com/office/drawing/2014/main" id="{63E899B5-6BD8-2C00-6506-4DD4B9D59B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5278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BAE17F34-6D66-9192-200F-34B05D0A1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4820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6">
              <a:extLst>
                <a:ext uri="{FF2B5EF4-FFF2-40B4-BE49-F238E27FC236}">
                  <a16:creationId xmlns:a16="http://schemas.microsoft.com/office/drawing/2014/main" id="{FA10D6A9-929C-F0EF-2D0C-C923035B8D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5553" y="2245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635DBE55-2981-B6BA-F58E-464A892D43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9553" y="5208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0">
              <a:extLst>
                <a:ext uri="{FF2B5EF4-FFF2-40B4-BE49-F238E27FC236}">
                  <a16:creationId xmlns:a16="http://schemas.microsoft.com/office/drawing/2014/main" id="{2B6ADD8A-111E-98C5-4C91-CA76E3FCA9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7277" y="27297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23">
              <a:extLst>
                <a:ext uri="{FF2B5EF4-FFF2-40B4-BE49-F238E27FC236}">
                  <a16:creationId xmlns:a16="http://schemas.microsoft.com/office/drawing/2014/main" id="{76F64F3C-3273-4852-1587-9EE04ED501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97726" y="19570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30">
              <a:extLst>
                <a:ext uri="{FF2B5EF4-FFF2-40B4-BE49-F238E27FC236}">
                  <a16:creationId xmlns:a16="http://schemas.microsoft.com/office/drawing/2014/main" id="{FBC65B06-A82F-0E43-B2AA-5D0FB70522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2210" y="43462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5">
              <a:extLst>
                <a:ext uri="{FF2B5EF4-FFF2-40B4-BE49-F238E27FC236}">
                  <a16:creationId xmlns:a16="http://schemas.microsoft.com/office/drawing/2014/main" id="{8EAB471A-F99A-8349-1F23-DBFDED1573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3018" y="70214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83B687AD-EF1F-10D6-9BA9-BB20FF9D81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3334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390183CE-786F-4F61-2B14-E22F05CF0F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3034" y="288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6">
              <a:extLst>
                <a:ext uri="{FF2B5EF4-FFF2-40B4-BE49-F238E27FC236}">
                  <a16:creationId xmlns:a16="http://schemas.microsoft.com/office/drawing/2014/main" id="{41CD0266-7723-39A7-6BDA-D3565FA377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73357" y="-39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75562129-8A2F-4464-4CC3-6F7B3DCB81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4761" y="12464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85B65132-253B-94D7-9A34-FED880BB8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8691" y="638842"/>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8">
              <a:extLst>
                <a:ext uri="{FF2B5EF4-FFF2-40B4-BE49-F238E27FC236}">
                  <a16:creationId xmlns:a16="http://schemas.microsoft.com/office/drawing/2014/main" id="{2CC7C001-82CF-FD1C-F8D2-F0271CCF7A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72105" y="382099"/>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2">
              <a:extLst>
                <a:ext uri="{FF2B5EF4-FFF2-40B4-BE49-F238E27FC236}">
                  <a16:creationId xmlns:a16="http://schemas.microsoft.com/office/drawing/2014/main" id="{A9F723C8-A87B-0A12-6593-CB8429AC7E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53812" y="42300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2ECB0344-1E8A-3560-8964-B7A9515B3B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0740" y="58663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9">
              <a:extLst>
                <a:ext uri="{FF2B5EF4-FFF2-40B4-BE49-F238E27FC236}">
                  <a16:creationId xmlns:a16="http://schemas.microsoft.com/office/drawing/2014/main" id="{82CC352F-5C7C-B380-DE1A-913B5B5CAB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10352" y="227906"/>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78">
              <a:extLst>
                <a:ext uri="{FF2B5EF4-FFF2-40B4-BE49-F238E27FC236}">
                  <a16:creationId xmlns:a16="http://schemas.microsoft.com/office/drawing/2014/main" id="{8B395AA2-E397-9A3C-7D17-751136780E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824" y="60951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84">
              <a:extLst>
                <a:ext uri="{FF2B5EF4-FFF2-40B4-BE49-F238E27FC236}">
                  <a16:creationId xmlns:a16="http://schemas.microsoft.com/office/drawing/2014/main" id="{13B4ADBB-864C-E855-5ED7-B0DE2F6FF0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14853" y="3936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86">
              <a:extLst>
                <a:ext uri="{FF2B5EF4-FFF2-40B4-BE49-F238E27FC236}">
                  <a16:creationId xmlns:a16="http://schemas.microsoft.com/office/drawing/2014/main" id="{FA2D87C9-5129-2FC2-4B7F-3F65DFF9C2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576" y="8780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52ACD742-C063-2F25-4497-9218867EEE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8276" y="56146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0">
              <a:extLst>
                <a:ext uri="{FF2B5EF4-FFF2-40B4-BE49-F238E27FC236}">
                  <a16:creationId xmlns:a16="http://schemas.microsoft.com/office/drawing/2014/main" id="{20DE94FA-1548-28E1-D39A-D1C6EDABA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96000" y="3136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3">
              <a:extLst>
                <a:ext uri="{FF2B5EF4-FFF2-40B4-BE49-F238E27FC236}">
                  <a16:creationId xmlns:a16="http://schemas.microsoft.com/office/drawing/2014/main" id="{51095507-E21C-1080-7427-112A277A1A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77712" y="20396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0">
              <a:extLst>
                <a:ext uri="{FF2B5EF4-FFF2-40B4-BE49-F238E27FC236}">
                  <a16:creationId xmlns:a16="http://schemas.microsoft.com/office/drawing/2014/main" id="{3E5A52E5-76A0-BE6C-6E67-B3E78DF69B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50933" y="4752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7AD4B8A4-61D8-D821-6752-46DCF94B4D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1580" y="7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8">
              <a:extLst>
                <a:ext uri="{FF2B5EF4-FFF2-40B4-BE49-F238E27FC236}">
                  <a16:creationId xmlns:a16="http://schemas.microsoft.com/office/drawing/2014/main" id="{6438849D-E8C2-9951-BE85-F4F6449D9A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31757" y="695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6">
              <a:extLst>
                <a:ext uri="{FF2B5EF4-FFF2-40B4-BE49-F238E27FC236}">
                  <a16:creationId xmlns:a16="http://schemas.microsoft.com/office/drawing/2014/main" id="{86B00AD2-CAFE-42BA-A3D7-A5EEB7D84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1007" y="870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BBD79FBE-3841-0A2C-D3DE-410A6454E6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1431" y="566910"/>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84">
              <a:extLst>
                <a:ext uri="{FF2B5EF4-FFF2-40B4-BE49-F238E27FC236}">
                  <a16:creationId xmlns:a16="http://schemas.microsoft.com/office/drawing/2014/main" id="{406D0273-17FA-C1FB-1151-CD183F218F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2921" y="36232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6">
              <a:extLst>
                <a:ext uri="{FF2B5EF4-FFF2-40B4-BE49-F238E27FC236}">
                  <a16:creationId xmlns:a16="http://schemas.microsoft.com/office/drawing/2014/main" id="{35146D36-93FE-545F-C720-FB6FB995A8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90" y="940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06">
              <a:extLst>
                <a:ext uri="{FF2B5EF4-FFF2-40B4-BE49-F238E27FC236}">
                  <a16:creationId xmlns:a16="http://schemas.microsoft.com/office/drawing/2014/main" id="{4462AFB6-8C24-46E1-3A81-9AAAAEB88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589" y="5126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10">
              <a:extLst>
                <a:ext uri="{FF2B5EF4-FFF2-40B4-BE49-F238E27FC236}">
                  <a16:creationId xmlns:a16="http://schemas.microsoft.com/office/drawing/2014/main" id="{825B1EDE-9A66-0CC8-4DD9-D03210F912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6313" y="26479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12">
              <a:extLst>
                <a:ext uri="{FF2B5EF4-FFF2-40B4-BE49-F238E27FC236}">
                  <a16:creationId xmlns:a16="http://schemas.microsoft.com/office/drawing/2014/main" id="{4F6B6A6C-7501-4310-DF03-0728120720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6607" y="69143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23">
              <a:extLst>
                <a:ext uri="{FF2B5EF4-FFF2-40B4-BE49-F238E27FC236}">
                  <a16:creationId xmlns:a16="http://schemas.microsoft.com/office/drawing/2014/main" id="{E7858608-D174-183B-A1C7-4BF1EA613A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8025" y="196956"/>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30">
              <a:extLst>
                <a:ext uri="{FF2B5EF4-FFF2-40B4-BE49-F238E27FC236}">
                  <a16:creationId xmlns:a16="http://schemas.microsoft.com/office/drawing/2014/main" id="{080E59F5-8283-806C-F8D3-689A745638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11246" y="4862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5">
              <a:extLst>
                <a:ext uri="{FF2B5EF4-FFF2-40B4-BE49-F238E27FC236}">
                  <a16:creationId xmlns:a16="http://schemas.microsoft.com/office/drawing/2014/main" id="{94637820-69E3-AF5A-2DB7-EE6722D9D6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3661" y="7835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91998947-471C-81E5-BE96-80BF3EFAA1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2070" y="206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06">
              <a:extLst>
                <a:ext uri="{FF2B5EF4-FFF2-40B4-BE49-F238E27FC236}">
                  <a16:creationId xmlns:a16="http://schemas.microsoft.com/office/drawing/2014/main" id="{8E38B7F6-AA80-7561-D61D-CCBEB96E68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02007" y="4892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5">
              <a:extLst>
                <a:ext uri="{FF2B5EF4-FFF2-40B4-BE49-F238E27FC236}">
                  <a16:creationId xmlns:a16="http://schemas.microsoft.com/office/drawing/2014/main" id="{2AD2E817-90C1-5D96-9B94-C7FCB1200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05580" y="82092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4">
              <a:extLst>
                <a:ext uri="{FF2B5EF4-FFF2-40B4-BE49-F238E27FC236}">
                  <a16:creationId xmlns:a16="http://schemas.microsoft.com/office/drawing/2014/main" id="{EEB12FCC-37B3-6314-A55C-D16ACDED33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3937" y="7272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4">
              <a:extLst>
                <a:ext uri="{FF2B5EF4-FFF2-40B4-BE49-F238E27FC236}">
                  <a16:creationId xmlns:a16="http://schemas.microsoft.com/office/drawing/2014/main" id="{6C63B167-61A7-2DAA-1F5B-2D00D915AD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9500" y="78253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35">
              <a:extLst>
                <a:ext uri="{FF2B5EF4-FFF2-40B4-BE49-F238E27FC236}">
                  <a16:creationId xmlns:a16="http://schemas.microsoft.com/office/drawing/2014/main" id="{C0EB6FB6-FABC-A46C-6460-FC8A76A45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1841" y="81980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85A3051A-0A3D-A904-B1B3-580A95C73D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38871" y="7657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4">
              <a:extLst>
                <a:ext uri="{FF2B5EF4-FFF2-40B4-BE49-F238E27FC236}">
                  <a16:creationId xmlns:a16="http://schemas.microsoft.com/office/drawing/2014/main" id="{C5B12525-40AF-A84A-9539-8FE9E3DB44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5602" y="77698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5">
              <a:extLst>
                <a:ext uri="{FF2B5EF4-FFF2-40B4-BE49-F238E27FC236}">
                  <a16:creationId xmlns:a16="http://schemas.microsoft.com/office/drawing/2014/main" id="{BA093A03-A589-F8EA-3E99-4F1D0D1BE3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873" y="79135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ACCED2DB-3E95-CF2A-FAC9-3D2AC3EC71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4638" y="7367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4">
              <a:extLst>
                <a:ext uri="{FF2B5EF4-FFF2-40B4-BE49-F238E27FC236}">
                  <a16:creationId xmlns:a16="http://schemas.microsoft.com/office/drawing/2014/main" id="{7E390EC5-9FA6-57F9-3B9C-B6DACFF25D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53545" y="83106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4">
              <a:extLst>
                <a:ext uri="{FF2B5EF4-FFF2-40B4-BE49-F238E27FC236}">
                  <a16:creationId xmlns:a16="http://schemas.microsoft.com/office/drawing/2014/main" id="{6C8426B2-41A0-FEFA-9DCD-F6FA04850F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3406" y="76618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4">
              <a:extLst>
                <a:ext uri="{FF2B5EF4-FFF2-40B4-BE49-F238E27FC236}">
                  <a16:creationId xmlns:a16="http://schemas.microsoft.com/office/drawing/2014/main" id="{6FFE327B-1B42-59BA-F418-27BC0E2EF7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40317" y="83914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F9BD6883-E264-5AAE-8A86-8D8016A7E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56" y="5884485"/>
            <a:ext cx="4752301" cy="951832"/>
            <a:chOff x="6624456" y="5930493"/>
            <a:chExt cx="4752301" cy="951832"/>
          </a:xfrm>
        </p:grpSpPr>
        <p:sp>
          <p:nvSpPr>
            <p:cNvPr id="86" name="Freeform 8">
              <a:extLst>
                <a:ext uri="{FF2B5EF4-FFF2-40B4-BE49-F238E27FC236}">
                  <a16:creationId xmlns:a16="http://schemas.microsoft.com/office/drawing/2014/main" id="{48B1E021-B8EB-8318-3FA0-003FB3DA06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42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D0E7AA81-858F-9048-6E6D-E0BD97BE6F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8164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1">
              <a:extLst>
                <a:ext uri="{FF2B5EF4-FFF2-40B4-BE49-F238E27FC236}">
                  <a16:creationId xmlns:a16="http://schemas.microsoft.com/office/drawing/2014/main" id="{861B8B7A-C00F-1D9F-E23A-DA637CF3C6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6450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6">
              <a:extLst>
                <a:ext uri="{FF2B5EF4-FFF2-40B4-BE49-F238E27FC236}">
                  <a16:creationId xmlns:a16="http://schemas.microsoft.com/office/drawing/2014/main" id="{59371BA1-C37B-DD3F-3F00-EE0FF1E17B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710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1">
              <a:extLst>
                <a:ext uri="{FF2B5EF4-FFF2-40B4-BE49-F238E27FC236}">
                  <a16:creationId xmlns:a16="http://schemas.microsoft.com/office/drawing/2014/main" id="{C5555A70-5A17-AF9C-C95E-BF40DA9B3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3030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9">
              <a:extLst>
                <a:ext uri="{FF2B5EF4-FFF2-40B4-BE49-F238E27FC236}">
                  <a16:creationId xmlns:a16="http://schemas.microsoft.com/office/drawing/2014/main" id="{D422FDCB-6733-35CF-9E85-0417F96004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322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70">
              <a:extLst>
                <a:ext uri="{FF2B5EF4-FFF2-40B4-BE49-F238E27FC236}">
                  <a16:creationId xmlns:a16="http://schemas.microsoft.com/office/drawing/2014/main" id="{A3654BDB-0FB7-302E-4B12-C9D8CDC38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7102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5">
              <a:extLst>
                <a:ext uri="{FF2B5EF4-FFF2-40B4-BE49-F238E27FC236}">
                  <a16:creationId xmlns:a16="http://schemas.microsoft.com/office/drawing/2014/main" id="{FF77B902-9D9C-1F29-9B3A-1192B8CCE7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5892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5A2ACC5-136F-0ED5-7E6A-21A4F5707E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81956"/>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17">
              <a:extLst>
                <a:ext uri="{FF2B5EF4-FFF2-40B4-BE49-F238E27FC236}">
                  <a16:creationId xmlns:a16="http://schemas.microsoft.com/office/drawing/2014/main" id="{94BDB5DB-4F85-4CC1-0FA7-F4ED23099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60285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8">
              <a:extLst>
                <a:ext uri="{FF2B5EF4-FFF2-40B4-BE49-F238E27FC236}">
                  <a16:creationId xmlns:a16="http://schemas.microsoft.com/office/drawing/2014/main" id="{4F30B0FD-61DB-9DB0-A9DC-B13EDD23C1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606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9">
              <a:extLst>
                <a:ext uri="{FF2B5EF4-FFF2-40B4-BE49-F238E27FC236}">
                  <a16:creationId xmlns:a16="http://schemas.microsoft.com/office/drawing/2014/main" id="{5B614DDE-0D74-D921-D89F-1AF809E316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7983" y="638721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39">
              <a:extLst>
                <a:ext uri="{FF2B5EF4-FFF2-40B4-BE49-F238E27FC236}">
                  <a16:creationId xmlns:a16="http://schemas.microsoft.com/office/drawing/2014/main" id="{2DD83079-D1BC-2617-2657-983F9F8E4F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8345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44">
              <a:extLst>
                <a:ext uri="{FF2B5EF4-FFF2-40B4-BE49-F238E27FC236}">
                  <a16:creationId xmlns:a16="http://schemas.microsoft.com/office/drawing/2014/main" id="{47B80251-BD24-A0B1-1409-2C395178F8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1112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45">
              <a:extLst>
                <a:ext uri="{FF2B5EF4-FFF2-40B4-BE49-F238E27FC236}">
                  <a16:creationId xmlns:a16="http://schemas.microsoft.com/office/drawing/2014/main" id="{5F200628-F309-0A2F-1EE6-57B3BF13F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322928"/>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2C72A33B-9244-1B21-81E5-8579556774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7268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6">
              <a:extLst>
                <a:ext uri="{FF2B5EF4-FFF2-40B4-BE49-F238E27FC236}">
                  <a16:creationId xmlns:a16="http://schemas.microsoft.com/office/drawing/2014/main" id="{7181E7F7-6632-C4CA-909C-3BB10D933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69747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D8576146-AC4D-DEAD-927B-D68AC0DF69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71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5">
              <a:extLst>
                <a:ext uri="{FF2B5EF4-FFF2-40B4-BE49-F238E27FC236}">
                  <a16:creationId xmlns:a16="http://schemas.microsoft.com/office/drawing/2014/main" id="{DCA091A1-DE5F-FFCE-16AE-09FF259013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47976"/>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6EC243AA-D912-F1E6-87A2-577CAE9A72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3083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41">
              <a:extLst>
                <a:ext uri="{FF2B5EF4-FFF2-40B4-BE49-F238E27FC236}">
                  <a16:creationId xmlns:a16="http://schemas.microsoft.com/office/drawing/2014/main" id="{DE1BCE7D-1B6A-67A5-57BB-6987A41E9A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6834" y="627619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49">
              <a:extLst>
                <a:ext uri="{FF2B5EF4-FFF2-40B4-BE49-F238E27FC236}">
                  <a16:creationId xmlns:a16="http://schemas.microsoft.com/office/drawing/2014/main" id="{CFC2CCF9-EC96-F3B7-2BA9-B9FFC81412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505408"/>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0">
              <a:extLst>
                <a:ext uri="{FF2B5EF4-FFF2-40B4-BE49-F238E27FC236}">
                  <a16:creationId xmlns:a16="http://schemas.microsoft.com/office/drawing/2014/main" id="{B0DCD6A7-4E5A-B553-ECFD-8C7BBC066A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4418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5">
              <a:extLst>
                <a:ext uri="{FF2B5EF4-FFF2-40B4-BE49-F238E27FC236}">
                  <a16:creationId xmlns:a16="http://schemas.microsoft.com/office/drawing/2014/main" id="{DA5FAEAC-3B21-A18C-B402-BAD5673441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3208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7">
              <a:extLst>
                <a:ext uri="{FF2B5EF4-FFF2-40B4-BE49-F238E27FC236}">
                  <a16:creationId xmlns:a16="http://schemas.microsoft.com/office/drawing/2014/main" id="{A2885BAC-0CA8-CC7D-E1A0-1F49983245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55114"/>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3">
              <a:extLst>
                <a:ext uri="{FF2B5EF4-FFF2-40B4-BE49-F238E27FC236}">
                  <a16:creationId xmlns:a16="http://schemas.microsoft.com/office/drawing/2014/main" id="{8667B4B0-7B37-A467-9E6F-304406C7A7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505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7">
              <a:extLst>
                <a:ext uri="{FF2B5EF4-FFF2-40B4-BE49-F238E27FC236}">
                  <a16:creationId xmlns:a16="http://schemas.microsoft.com/office/drawing/2014/main" id="{948E7F08-0D25-D937-2078-C0EEBEEB0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744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8">
              <a:extLst>
                <a:ext uri="{FF2B5EF4-FFF2-40B4-BE49-F238E27FC236}">
                  <a16:creationId xmlns:a16="http://schemas.microsoft.com/office/drawing/2014/main" id="{BD8553C8-56DD-67DD-462A-3B3B2EA85C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52121"/>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9">
              <a:extLst>
                <a:ext uri="{FF2B5EF4-FFF2-40B4-BE49-F238E27FC236}">
                  <a16:creationId xmlns:a16="http://schemas.microsoft.com/office/drawing/2014/main" id="{2305DDC7-A78E-5D0F-E087-A31A415CA9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8374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39">
              <a:extLst>
                <a:ext uri="{FF2B5EF4-FFF2-40B4-BE49-F238E27FC236}">
                  <a16:creationId xmlns:a16="http://schemas.microsoft.com/office/drawing/2014/main" id="{B95F67DD-5FF1-3C04-47EB-1C1F9F9218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5660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44">
              <a:extLst>
                <a:ext uri="{FF2B5EF4-FFF2-40B4-BE49-F238E27FC236}">
                  <a16:creationId xmlns:a16="http://schemas.microsoft.com/office/drawing/2014/main" id="{11E7ECB2-39E9-7BBC-C3B8-59583B695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8602" y="597959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45">
              <a:extLst>
                <a:ext uri="{FF2B5EF4-FFF2-40B4-BE49-F238E27FC236}">
                  <a16:creationId xmlns:a16="http://schemas.microsoft.com/office/drawing/2014/main" id="{340DFC98-4BD9-A664-97CA-D8739BA2F1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9608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
              <a:extLst>
                <a:ext uri="{FF2B5EF4-FFF2-40B4-BE49-F238E27FC236}">
                  <a16:creationId xmlns:a16="http://schemas.microsoft.com/office/drawing/2014/main" id="{D85E3D14-0415-A8FF-B624-411D222AA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4584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06">
              <a:extLst>
                <a:ext uri="{FF2B5EF4-FFF2-40B4-BE49-F238E27FC236}">
                  <a16:creationId xmlns:a16="http://schemas.microsoft.com/office/drawing/2014/main" id="{6F4D231C-6D1F-ADF7-0BA0-98CF7AD145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6381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
              <a:extLst>
                <a:ext uri="{FF2B5EF4-FFF2-40B4-BE49-F238E27FC236}">
                  <a16:creationId xmlns:a16="http://schemas.microsoft.com/office/drawing/2014/main" id="{E3D7F702-2F3F-1323-8095-C9263F29C8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78347" y="672697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5">
              <a:extLst>
                <a:ext uri="{FF2B5EF4-FFF2-40B4-BE49-F238E27FC236}">
                  <a16:creationId xmlns:a16="http://schemas.microsoft.com/office/drawing/2014/main" id="{0D7E5218-A975-547A-9ABB-D685E0266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13822" y="65364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9">
              <a:extLst>
                <a:ext uri="{FF2B5EF4-FFF2-40B4-BE49-F238E27FC236}">
                  <a16:creationId xmlns:a16="http://schemas.microsoft.com/office/drawing/2014/main" id="{6A628CB0-6799-DD0A-AE1F-6BA8EC636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33243" y="6057983"/>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1">
              <a:extLst>
                <a:ext uri="{FF2B5EF4-FFF2-40B4-BE49-F238E27FC236}">
                  <a16:creationId xmlns:a16="http://schemas.microsoft.com/office/drawing/2014/main" id="{4186E5CE-9C80-25D0-C4B7-776DB5B614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2683" y="637736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36">
              <a:extLst>
                <a:ext uri="{FF2B5EF4-FFF2-40B4-BE49-F238E27FC236}">
                  <a16:creationId xmlns:a16="http://schemas.microsoft.com/office/drawing/2014/main" id="{960706A9-BC86-102B-44CB-5272ACD83D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01806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1">
              <a:extLst>
                <a:ext uri="{FF2B5EF4-FFF2-40B4-BE49-F238E27FC236}">
                  <a16:creationId xmlns:a16="http://schemas.microsoft.com/office/drawing/2014/main" id="{90968F35-5A40-F97B-A599-4FEE1F8163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2500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2DDC7DF5-EA96-1A0B-6413-B97831E25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66439" y="647928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70">
              <a:extLst>
                <a:ext uri="{FF2B5EF4-FFF2-40B4-BE49-F238E27FC236}">
                  <a16:creationId xmlns:a16="http://schemas.microsoft.com/office/drawing/2014/main" id="{FAFD4723-93F8-1E2E-9DA9-20F6D1A1ED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77017" y="628484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5">
              <a:extLst>
                <a:ext uri="{FF2B5EF4-FFF2-40B4-BE49-F238E27FC236}">
                  <a16:creationId xmlns:a16="http://schemas.microsoft.com/office/drawing/2014/main" id="{20E0B7CF-147B-D2F5-1375-1BE29AEBCB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80423" y="647273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7">
              <a:extLst>
                <a:ext uri="{FF2B5EF4-FFF2-40B4-BE49-F238E27FC236}">
                  <a16:creationId xmlns:a16="http://schemas.microsoft.com/office/drawing/2014/main" id="{3C1354DE-F930-9C5C-A732-D5C97853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67902" y="669577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FAABBEA0-5CA0-CF1F-7BF2-60D34EE5E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74658" y="601509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C7E6CB1C-1126-BA46-350C-7ECE649856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4074" y="659277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9">
              <a:extLst>
                <a:ext uri="{FF2B5EF4-FFF2-40B4-BE49-F238E27FC236}">
                  <a16:creationId xmlns:a16="http://schemas.microsoft.com/office/drawing/2014/main" id="{5349FB31-96FA-C4BA-3749-CF5A42A041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0748" y="632440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39">
              <a:extLst>
                <a:ext uri="{FF2B5EF4-FFF2-40B4-BE49-F238E27FC236}">
                  <a16:creationId xmlns:a16="http://schemas.microsoft.com/office/drawing/2014/main" id="{F7A5407F-395B-8457-4390-EF5787A598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5994" y="6563145"/>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44">
              <a:extLst>
                <a:ext uri="{FF2B5EF4-FFF2-40B4-BE49-F238E27FC236}">
                  <a16:creationId xmlns:a16="http://schemas.microsoft.com/office/drawing/2014/main" id="{81D7FCDA-384A-68F8-2013-48E5599BD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8853" y="6090959"/>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45">
              <a:extLst>
                <a:ext uri="{FF2B5EF4-FFF2-40B4-BE49-F238E27FC236}">
                  <a16:creationId xmlns:a16="http://schemas.microsoft.com/office/drawing/2014/main" id="{863EEF28-1E80-D332-B6D5-0A2BE9AAC6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15163" y="6302623"/>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8">
              <a:extLst>
                <a:ext uri="{FF2B5EF4-FFF2-40B4-BE49-F238E27FC236}">
                  <a16:creationId xmlns:a16="http://schemas.microsoft.com/office/drawing/2014/main" id="{FECBDEDB-E1EE-91DA-4F32-20D1CA4236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41706" y="675237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06">
              <a:extLst>
                <a:ext uri="{FF2B5EF4-FFF2-40B4-BE49-F238E27FC236}">
                  <a16:creationId xmlns:a16="http://schemas.microsoft.com/office/drawing/2014/main" id="{F2364C24-1AEC-6AEF-0E19-87F20A781D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0911" y="675223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70">
              <a:extLst>
                <a:ext uri="{FF2B5EF4-FFF2-40B4-BE49-F238E27FC236}">
                  <a16:creationId xmlns:a16="http://schemas.microsoft.com/office/drawing/2014/main" id="{BB551F24-0F69-7211-CBA4-AD67D1900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35999"/>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85">
              <a:extLst>
                <a:ext uri="{FF2B5EF4-FFF2-40B4-BE49-F238E27FC236}">
                  <a16:creationId xmlns:a16="http://schemas.microsoft.com/office/drawing/2014/main" id="{97191579-EF6B-0B46-C497-E5DFFE6FF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423893"/>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7">
              <a:extLst>
                <a:ext uri="{FF2B5EF4-FFF2-40B4-BE49-F238E27FC236}">
                  <a16:creationId xmlns:a16="http://schemas.microsoft.com/office/drawing/2014/main" id="{78243970-A35E-3803-83FF-C5F3EF94B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4692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3">
              <a:extLst>
                <a:ext uri="{FF2B5EF4-FFF2-40B4-BE49-F238E27FC236}">
                  <a16:creationId xmlns:a16="http://schemas.microsoft.com/office/drawing/2014/main" id="{3B5825B7-1968-25FA-1747-92E9A6F2C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11334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17">
              <a:extLst>
                <a:ext uri="{FF2B5EF4-FFF2-40B4-BE49-F238E27FC236}">
                  <a16:creationId xmlns:a16="http://schemas.microsoft.com/office/drawing/2014/main" id="{BD9C3D33-226F-6BFE-CA1E-1860745C72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6624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18">
              <a:extLst>
                <a:ext uri="{FF2B5EF4-FFF2-40B4-BE49-F238E27FC236}">
                  <a16:creationId xmlns:a16="http://schemas.microsoft.com/office/drawing/2014/main" id="{ECBE987C-D35A-A540-CC6C-E220F0D0BE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3936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19">
              <a:extLst>
                <a:ext uri="{FF2B5EF4-FFF2-40B4-BE49-F238E27FC236}">
                  <a16:creationId xmlns:a16="http://schemas.microsoft.com/office/drawing/2014/main" id="{E68C1FEE-21AF-0679-D6ED-991E29D8A1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8073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9">
              <a:extLst>
                <a:ext uri="{FF2B5EF4-FFF2-40B4-BE49-F238E27FC236}">
                  <a16:creationId xmlns:a16="http://schemas.microsoft.com/office/drawing/2014/main" id="{75EF8C93-E13E-DD62-41B6-AB94C932A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48421"/>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44">
              <a:extLst>
                <a:ext uri="{FF2B5EF4-FFF2-40B4-BE49-F238E27FC236}">
                  <a16:creationId xmlns:a16="http://schemas.microsoft.com/office/drawing/2014/main" id="{A59EB240-C074-9E10-7DE4-E6F2988F37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7623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45">
              <a:extLst>
                <a:ext uri="{FF2B5EF4-FFF2-40B4-BE49-F238E27FC236}">
                  <a16:creationId xmlns:a16="http://schemas.microsoft.com/office/drawing/2014/main" id="{BB739F3F-5665-2B62-721A-2693C2F898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8789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
              <a:extLst>
                <a:ext uri="{FF2B5EF4-FFF2-40B4-BE49-F238E27FC236}">
                  <a16:creationId xmlns:a16="http://schemas.microsoft.com/office/drawing/2014/main" id="{859250C7-F260-C1CA-A593-EB00DCD95F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376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5">
              <a:extLst>
                <a:ext uri="{FF2B5EF4-FFF2-40B4-BE49-F238E27FC236}">
                  <a16:creationId xmlns:a16="http://schemas.microsoft.com/office/drawing/2014/main" id="{64507848-DB60-CE78-3411-29D1C19D2B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1068" y="6040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4">
              <a:extLst>
                <a:ext uri="{FF2B5EF4-FFF2-40B4-BE49-F238E27FC236}">
                  <a16:creationId xmlns:a16="http://schemas.microsoft.com/office/drawing/2014/main" id="{69278AE5-3852-F663-50CD-75F53A3041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7909" y="59452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4">
              <a:extLst>
                <a:ext uri="{FF2B5EF4-FFF2-40B4-BE49-F238E27FC236}">
                  <a16:creationId xmlns:a16="http://schemas.microsoft.com/office/drawing/2014/main" id="{B2D52AC7-3225-8054-7C9B-78FE70E4D9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17059" y="607518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0">
              <a:extLst>
                <a:ext uri="{FF2B5EF4-FFF2-40B4-BE49-F238E27FC236}">
                  <a16:creationId xmlns:a16="http://schemas.microsoft.com/office/drawing/2014/main" id="{69DC407F-48E1-4ACC-124D-61BA9F6451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7349" y="60983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5">
              <a:extLst>
                <a:ext uri="{FF2B5EF4-FFF2-40B4-BE49-F238E27FC236}">
                  <a16:creationId xmlns:a16="http://schemas.microsoft.com/office/drawing/2014/main" id="{ED20F8C3-2A6A-719B-0458-5F9FCA20D9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12741" y="609601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38">
              <a:extLst>
                <a:ext uri="{FF2B5EF4-FFF2-40B4-BE49-F238E27FC236}">
                  <a16:creationId xmlns:a16="http://schemas.microsoft.com/office/drawing/2014/main" id="{C1B3E841-FC8E-269F-74EB-7A96B8B1CD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5941" y="60041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39">
              <a:extLst>
                <a:ext uri="{FF2B5EF4-FFF2-40B4-BE49-F238E27FC236}">
                  <a16:creationId xmlns:a16="http://schemas.microsoft.com/office/drawing/2014/main" id="{37EB8582-7962-FE11-7229-3DFFB3FEE3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3951" y="619976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8">
              <a:extLst>
                <a:ext uri="{FF2B5EF4-FFF2-40B4-BE49-F238E27FC236}">
                  <a16:creationId xmlns:a16="http://schemas.microsoft.com/office/drawing/2014/main" id="{7B23BDFC-BF33-4671-93E1-C47512A5AD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1807" y="606739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39">
              <a:extLst>
                <a:ext uri="{FF2B5EF4-FFF2-40B4-BE49-F238E27FC236}">
                  <a16:creationId xmlns:a16="http://schemas.microsoft.com/office/drawing/2014/main" id="{A0BC2B37-69CF-3140-6527-EDF8F08CD9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0379" y="597780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38">
              <a:extLst>
                <a:ext uri="{FF2B5EF4-FFF2-40B4-BE49-F238E27FC236}">
                  <a16:creationId xmlns:a16="http://schemas.microsoft.com/office/drawing/2014/main" id="{892D52EC-0949-315D-2D23-3B2E1BF8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4348" y="608122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39">
              <a:extLst>
                <a:ext uri="{FF2B5EF4-FFF2-40B4-BE49-F238E27FC236}">
                  <a16:creationId xmlns:a16="http://schemas.microsoft.com/office/drawing/2014/main" id="{FF22CD21-7F9B-E340-7BF9-D3AC8E491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2809" y="60440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1" name="Rectangle 160">
            <a:extLst>
              <a:ext uri="{FF2B5EF4-FFF2-40B4-BE49-F238E27FC236}">
                <a16:creationId xmlns:a16="http://schemas.microsoft.com/office/drawing/2014/main" id="{7BE17EE0-FBBC-BF6D-C2AC-9C9B2946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2773" y="871729"/>
            <a:ext cx="7849227" cy="5109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93F025-9151-6BF0-9486-AD8C2D575955}"/>
              </a:ext>
            </a:extLst>
          </p:cNvPr>
          <p:cNvPicPr>
            <a:picLocks noChangeAspect="1"/>
          </p:cNvPicPr>
          <p:nvPr/>
        </p:nvPicPr>
        <p:blipFill>
          <a:blip r:embed="rId3"/>
          <a:stretch>
            <a:fillRect/>
          </a:stretch>
        </p:blipFill>
        <p:spPr>
          <a:xfrm>
            <a:off x="4342773" y="1494833"/>
            <a:ext cx="7865475" cy="3858767"/>
          </a:xfrm>
          <a:prstGeom prst="rect">
            <a:avLst/>
          </a:prstGeom>
        </p:spPr>
      </p:pic>
    </p:spTree>
    <p:extLst>
      <p:ext uri="{BB962C8B-B14F-4D97-AF65-F5344CB8AC3E}">
        <p14:creationId xmlns:p14="http://schemas.microsoft.com/office/powerpoint/2010/main" val="2563332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539EE1-7CA7-870B-F194-AA9A396BEF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8D848AF-B9CB-7958-597F-A79C2B5C8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EB2B4-0700-FE50-8EF4-59BBE3E414AD}"/>
              </a:ext>
            </a:extLst>
          </p:cNvPr>
          <p:cNvSpPr>
            <a:spLocks noGrp="1"/>
          </p:cNvSpPr>
          <p:nvPr>
            <p:ph type="title"/>
          </p:nvPr>
        </p:nvSpPr>
        <p:spPr>
          <a:xfrm>
            <a:off x="166256" y="1028183"/>
            <a:ext cx="4061360" cy="4792068"/>
          </a:xfrm>
        </p:spPr>
        <p:txBody>
          <a:bodyPr>
            <a:normAutofit/>
          </a:bodyPr>
          <a:lstStyle/>
          <a:p>
            <a:pPr algn="ctr"/>
            <a:r>
              <a:rPr lang="en-AU" dirty="0">
                <a:latin typeface="ADLaM Display" panose="02010000000000000000" pitchFamily="2" charset="0"/>
                <a:ea typeface="ADLaM Display" panose="02010000000000000000" pitchFamily="2" charset="0"/>
                <a:cs typeface="ADLaM Display" panose="02010000000000000000" pitchFamily="2" charset="0"/>
              </a:rPr>
              <a:t>Non-Functional</a:t>
            </a:r>
            <a:br>
              <a:rPr lang="en-AU" dirty="0">
                <a:latin typeface="ADLaM Display" panose="02010000000000000000" pitchFamily="2" charset="0"/>
                <a:ea typeface="ADLaM Display" panose="02010000000000000000" pitchFamily="2" charset="0"/>
                <a:cs typeface="ADLaM Display" panose="02010000000000000000" pitchFamily="2" charset="0"/>
              </a:rPr>
            </a:br>
            <a:r>
              <a:rPr lang="en-AU" dirty="0">
                <a:latin typeface="ADLaM Display" panose="02010000000000000000" pitchFamily="2" charset="0"/>
                <a:ea typeface="ADLaM Display" panose="02010000000000000000" pitchFamily="2" charset="0"/>
                <a:cs typeface="ADLaM Display" panose="02010000000000000000" pitchFamily="2" charset="0"/>
              </a:rPr>
              <a:t>Requirements</a:t>
            </a:r>
          </a:p>
        </p:txBody>
      </p:sp>
      <p:grpSp>
        <p:nvGrpSpPr>
          <p:cNvPr id="10" name="Group 9">
            <a:extLst>
              <a:ext uri="{FF2B5EF4-FFF2-40B4-BE49-F238E27FC236}">
                <a16:creationId xmlns:a16="http://schemas.microsoft.com/office/drawing/2014/main" id="{B1E59EF5-1ABB-2AAA-DB80-1F370C51F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71012" y="-44968"/>
            <a:ext cx="4693761" cy="1003641"/>
            <a:chOff x="6771012" y="-54859"/>
            <a:chExt cx="4693761" cy="1003641"/>
          </a:xfrm>
        </p:grpSpPr>
        <p:sp>
          <p:nvSpPr>
            <p:cNvPr id="11" name="Freeform 10">
              <a:extLst>
                <a:ext uri="{FF2B5EF4-FFF2-40B4-BE49-F238E27FC236}">
                  <a16:creationId xmlns:a16="http://schemas.microsoft.com/office/drawing/2014/main" id="{D3C9AEAF-1521-B28C-519F-426BD2D102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2153" y="11083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ACE12798-2B53-2E8B-D421-48F7C5CE43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6083" y="62502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8">
              <a:extLst>
                <a:ext uri="{FF2B5EF4-FFF2-40B4-BE49-F238E27FC236}">
                  <a16:creationId xmlns:a16="http://schemas.microsoft.com/office/drawing/2014/main" id="{37F5DDFA-47F5-C778-C234-012998D0E5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9497" y="36828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2">
              <a:extLst>
                <a:ext uri="{FF2B5EF4-FFF2-40B4-BE49-F238E27FC236}">
                  <a16:creationId xmlns:a16="http://schemas.microsoft.com/office/drawing/2014/main" id="{77EB7DFA-550C-E61A-5FAC-8527A8F2E8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091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4">
              <a:extLst>
                <a:ext uri="{FF2B5EF4-FFF2-40B4-BE49-F238E27FC236}">
                  <a16:creationId xmlns:a16="http://schemas.microsoft.com/office/drawing/2014/main" id="{96EC901A-5037-9862-2DAC-D01E8D8F8B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5728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9">
              <a:extLst>
                <a:ext uri="{FF2B5EF4-FFF2-40B4-BE49-F238E27FC236}">
                  <a16:creationId xmlns:a16="http://schemas.microsoft.com/office/drawing/2014/main" id="{A3375700-AA80-6C52-C0B4-113AF92B2F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140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8">
              <a:extLst>
                <a:ext uri="{FF2B5EF4-FFF2-40B4-BE49-F238E27FC236}">
                  <a16:creationId xmlns:a16="http://schemas.microsoft.com/office/drawing/2014/main" id="{D9EF1E01-C1F2-1FF0-6396-CEEE3C09E1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6796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9">
              <a:extLst>
                <a:ext uri="{FF2B5EF4-FFF2-40B4-BE49-F238E27FC236}">
                  <a16:creationId xmlns:a16="http://schemas.microsoft.com/office/drawing/2014/main" id="{2C0C3E51-10B2-6A1E-8E21-EB22F555E9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45905" y="75259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4">
              <a:extLst>
                <a:ext uri="{FF2B5EF4-FFF2-40B4-BE49-F238E27FC236}">
                  <a16:creationId xmlns:a16="http://schemas.microsoft.com/office/drawing/2014/main" id="{6237D8B1-4F52-9034-0457-4EAB6BA24F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4750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6">
              <a:extLst>
                <a:ext uri="{FF2B5EF4-FFF2-40B4-BE49-F238E27FC236}">
                  <a16:creationId xmlns:a16="http://schemas.microsoft.com/office/drawing/2014/main" id="{F1E6051A-6324-599B-2C30-A3BB910F1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290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6">
              <a:extLst>
                <a:ext uri="{FF2B5EF4-FFF2-40B4-BE49-F238E27FC236}">
                  <a16:creationId xmlns:a16="http://schemas.microsoft.com/office/drawing/2014/main" id="{9E6BC2C7-9F94-2DDB-EE44-15DA3D49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476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809D6D41-696F-808A-B4C2-A32C3BDE07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2998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3">
              <a:extLst>
                <a:ext uri="{FF2B5EF4-FFF2-40B4-BE49-F238E27FC236}">
                  <a16:creationId xmlns:a16="http://schemas.microsoft.com/office/drawing/2014/main" id="{50057124-0032-A333-2E70-29AA89CB6A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1722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a:extLst>
                <a:ext uri="{FF2B5EF4-FFF2-40B4-BE49-F238E27FC236}">
                  <a16:creationId xmlns:a16="http://schemas.microsoft.com/office/drawing/2014/main" id="{B689AAA6-1CD2-E12F-2C4D-8630F39339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4614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5">
              <a:extLst>
                <a:ext uri="{FF2B5EF4-FFF2-40B4-BE49-F238E27FC236}">
                  <a16:creationId xmlns:a16="http://schemas.microsoft.com/office/drawing/2014/main" id="{F5D94E88-44A5-C4F5-242A-9521A1597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9598" y="6988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75267EBA-BAF6-BE60-1D86-5F74DA7A8F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65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11FF5AA6-4401-A829-6D56-32A79070F3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556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6">
              <a:extLst>
                <a:ext uri="{FF2B5EF4-FFF2-40B4-BE49-F238E27FC236}">
                  <a16:creationId xmlns:a16="http://schemas.microsoft.com/office/drawing/2014/main" id="{1083D6F2-835B-6CFF-3D61-007E486AD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7466" y="282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3C92B8ED-8015-4F46-765E-FEFD7928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83988"/>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D5C94B0E-0C0A-0B03-9C3F-4DEAFA3C7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5981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8">
              <a:extLst>
                <a:ext uri="{FF2B5EF4-FFF2-40B4-BE49-F238E27FC236}">
                  <a16:creationId xmlns:a16="http://schemas.microsoft.com/office/drawing/2014/main" id="{4943715C-5BC5-9213-DEBB-2D3367FE41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4144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2">
              <a:extLst>
                <a:ext uri="{FF2B5EF4-FFF2-40B4-BE49-F238E27FC236}">
                  <a16:creationId xmlns:a16="http://schemas.microsoft.com/office/drawing/2014/main" id="{98A85C8D-9540-A433-A82F-E712C64BE9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38234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4">
              <a:extLst>
                <a:ext uri="{FF2B5EF4-FFF2-40B4-BE49-F238E27FC236}">
                  <a16:creationId xmlns:a16="http://schemas.microsoft.com/office/drawing/2014/main" id="{19A61577-B203-6226-A49B-3A96A76F1F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4597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11CB7748-5F44-BB2E-7658-4A31E898CA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18724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8">
              <a:extLst>
                <a:ext uri="{FF2B5EF4-FFF2-40B4-BE49-F238E27FC236}">
                  <a16:creationId xmlns:a16="http://schemas.microsoft.com/office/drawing/2014/main" id="{AA40C5EA-8753-1543-6736-7CCA0F8E9C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5278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61E03530-E45A-926C-7F2E-EB6B7568E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4820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6">
              <a:extLst>
                <a:ext uri="{FF2B5EF4-FFF2-40B4-BE49-F238E27FC236}">
                  <a16:creationId xmlns:a16="http://schemas.microsoft.com/office/drawing/2014/main" id="{75AC9773-8432-CC84-1034-6A05FE4C7A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5553" y="2245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91272B7C-1C89-611D-9D2D-90FFA5667B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9553" y="5208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0">
              <a:extLst>
                <a:ext uri="{FF2B5EF4-FFF2-40B4-BE49-F238E27FC236}">
                  <a16:creationId xmlns:a16="http://schemas.microsoft.com/office/drawing/2014/main" id="{B6351568-FF67-20CC-1902-6C75AD0390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7277" y="27297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23">
              <a:extLst>
                <a:ext uri="{FF2B5EF4-FFF2-40B4-BE49-F238E27FC236}">
                  <a16:creationId xmlns:a16="http://schemas.microsoft.com/office/drawing/2014/main" id="{CD4C2F0B-E9FB-83C4-D9DC-5B32AD8F56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97726" y="19570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30">
              <a:extLst>
                <a:ext uri="{FF2B5EF4-FFF2-40B4-BE49-F238E27FC236}">
                  <a16:creationId xmlns:a16="http://schemas.microsoft.com/office/drawing/2014/main" id="{ED813E11-30EC-7758-21FE-6B32AF5A8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2210" y="43462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5">
              <a:extLst>
                <a:ext uri="{FF2B5EF4-FFF2-40B4-BE49-F238E27FC236}">
                  <a16:creationId xmlns:a16="http://schemas.microsoft.com/office/drawing/2014/main" id="{268C6CC0-CADE-C48F-A077-7488B40D72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3018" y="70214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45F71241-61ED-113B-CFF1-25FAF1CE31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3334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05E8C6AF-EB4B-D5E5-0850-8936C38888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3034" y="288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6">
              <a:extLst>
                <a:ext uri="{FF2B5EF4-FFF2-40B4-BE49-F238E27FC236}">
                  <a16:creationId xmlns:a16="http://schemas.microsoft.com/office/drawing/2014/main" id="{71F9D315-8037-64FE-CA91-4A184AA06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73357" y="-39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1CED541F-FF92-EB4E-6464-DA9F821BC6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4761" y="12464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397C9AB2-275D-C16E-6AB7-6A35B25351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8691" y="638842"/>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8">
              <a:extLst>
                <a:ext uri="{FF2B5EF4-FFF2-40B4-BE49-F238E27FC236}">
                  <a16:creationId xmlns:a16="http://schemas.microsoft.com/office/drawing/2014/main" id="{DA20C347-E738-0E9B-1569-2AFC955B11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72105" y="382099"/>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2">
              <a:extLst>
                <a:ext uri="{FF2B5EF4-FFF2-40B4-BE49-F238E27FC236}">
                  <a16:creationId xmlns:a16="http://schemas.microsoft.com/office/drawing/2014/main" id="{1C4C29B9-8B60-F022-C4BD-C9448E753C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53812" y="42300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89AD509B-AC20-54C5-CF2A-B534E1EF1C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0740" y="58663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9">
              <a:extLst>
                <a:ext uri="{FF2B5EF4-FFF2-40B4-BE49-F238E27FC236}">
                  <a16:creationId xmlns:a16="http://schemas.microsoft.com/office/drawing/2014/main" id="{F3C0439D-5907-2826-3763-9A738854B0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10352" y="227906"/>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78">
              <a:extLst>
                <a:ext uri="{FF2B5EF4-FFF2-40B4-BE49-F238E27FC236}">
                  <a16:creationId xmlns:a16="http://schemas.microsoft.com/office/drawing/2014/main" id="{06669F5D-6525-1ECE-D03F-B2D2A1ED36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824" y="60951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84">
              <a:extLst>
                <a:ext uri="{FF2B5EF4-FFF2-40B4-BE49-F238E27FC236}">
                  <a16:creationId xmlns:a16="http://schemas.microsoft.com/office/drawing/2014/main" id="{56CB9D1A-DEEC-10EA-A9F5-C449A7EE1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14853" y="3936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86">
              <a:extLst>
                <a:ext uri="{FF2B5EF4-FFF2-40B4-BE49-F238E27FC236}">
                  <a16:creationId xmlns:a16="http://schemas.microsoft.com/office/drawing/2014/main" id="{7829ED54-63B2-3D98-6AC4-09B750D82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576" y="8780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B7ACFA6C-C568-68AD-BD4D-7EB764BD2B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8276" y="56146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0">
              <a:extLst>
                <a:ext uri="{FF2B5EF4-FFF2-40B4-BE49-F238E27FC236}">
                  <a16:creationId xmlns:a16="http://schemas.microsoft.com/office/drawing/2014/main" id="{EF234353-B4EE-5C45-4A41-A9A2881898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96000" y="3136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3">
              <a:extLst>
                <a:ext uri="{FF2B5EF4-FFF2-40B4-BE49-F238E27FC236}">
                  <a16:creationId xmlns:a16="http://schemas.microsoft.com/office/drawing/2014/main" id="{42AFEB0E-DDBB-3229-D7EE-138619F557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77712" y="20396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0">
              <a:extLst>
                <a:ext uri="{FF2B5EF4-FFF2-40B4-BE49-F238E27FC236}">
                  <a16:creationId xmlns:a16="http://schemas.microsoft.com/office/drawing/2014/main" id="{D420E8AC-8D05-8689-B646-17C43E2D53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50933" y="4752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7F3B876D-5F56-F067-52CD-E30B8D3216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1580" y="7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8">
              <a:extLst>
                <a:ext uri="{FF2B5EF4-FFF2-40B4-BE49-F238E27FC236}">
                  <a16:creationId xmlns:a16="http://schemas.microsoft.com/office/drawing/2014/main" id="{380C239A-D9DF-6081-2905-9BA2CC572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31757" y="695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6">
              <a:extLst>
                <a:ext uri="{FF2B5EF4-FFF2-40B4-BE49-F238E27FC236}">
                  <a16:creationId xmlns:a16="http://schemas.microsoft.com/office/drawing/2014/main" id="{5463211F-5C5F-F2A2-335B-DB7C83A122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1007" y="870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82673BA0-1BB2-244C-0403-5615445E0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1431" y="566910"/>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84">
              <a:extLst>
                <a:ext uri="{FF2B5EF4-FFF2-40B4-BE49-F238E27FC236}">
                  <a16:creationId xmlns:a16="http://schemas.microsoft.com/office/drawing/2014/main" id="{2C0D48AD-D476-0A4C-A95C-94A1111927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2921" y="36232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6">
              <a:extLst>
                <a:ext uri="{FF2B5EF4-FFF2-40B4-BE49-F238E27FC236}">
                  <a16:creationId xmlns:a16="http://schemas.microsoft.com/office/drawing/2014/main" id="{6E36FC2D-16A1-9A9F-B1CD-9536CE33C8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90" y="940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06">
              <a:extLst>
                <a:ext uri="{FF2B5EF4-FFF2-40B4-BE49-F238E27FC236}">
                  <a16:creationId xmlns:a16="http://schemas.microsoft.com/office/drawing/2014/main" id="{D0BCC0AB-4D41-3F12-06D1-0C0F25EF9E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589" y="5126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10">
              <a:extLst>
                <a:ext uri="{FF2B5EF4-FFF2-40B4-BE49-F238E27FC236}">
                  <a16:creationId xmlns:a16="http://schemas.microsoft.com/office/drawing/2014/main" id="{B9DD5045-50D6-E719-45C2-BF09B06828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6313" y="26479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12">
              <a:extLst>
                <a:ext uri="{FF2B5EF4-FFF2-40B4-BE49-F238E27FC236}">
                  <a16:creationId xmlns:a16="http://schemas.microsoft.com/office/drawing/2014/main" id="{737C4D51-82BC-4C18-73F7-0D1A78FF8D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6607" y="69143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23">
              <a:extLst>
                <a:ext uri="{FF2B5EF4-FFF2-40B4-BE49-F238E27FC236}">
                  <a16:creationId xmlns:a16="http://schemas.microsoft.com/office/drawing/2014/main" id="{3DC1A6B9-56D5-1273-EB1C-F7522CE136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8025" y="196956"/>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30">
              <a:extLst>
                <a:ext uri="{FF2B5EF4-FFF2-40B4-BE49-F238E27FC236}">
                  <a16:creationId xmlns:a16="http://schemas.microsoft.com/office/drawing/2014/main" id="{1CF5520F-7A59-B65B-533A-A56493E45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11246" y="4862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5">
              <a:extLst>
                <a:ext uri="{FF2B5EF4-FFF2-40B4-BE49-F238E27FC236}">
                  <a16:creationId xmlns:a16="http://schemas.microsoft.com/office/drawing/2014/main" id="{BBA80AB9-4F57-54C2-0528-A0B202276B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3661" y="7835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4AA4EC90-44C5-B93E-8411-DE891B6309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2070" y="206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06">
              <a:extLst>
                <a:ext uri="{FF2B5EF4-FFF2-40B4-BE49-F238E27FC236}">
                  <a16:creationId xmlns:a16="http://schemas.microsoft.com/office/drawing/2014/main" id="{42CE4476-8449-C21D-A9A4-6DED5F0281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02007" y="4892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5">
              <a:extLst>
                <a:ext uri="{FF2B5EF4-FFF2-40B4-BE49-F238E27FC236}">
                  <a16:creationId xmlns:a16="http://schemas.microsoft.com/office/drawing/2014/main" id="{996C5690-F1E5-C474-E925-C05A98E87B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05580" y="82092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4">
              <a:extLst>
                <a:ext uri="{FF2B5EF4-FFF2-40B4-BE49-F238E27FC236}">
                  <a16:creationId xmlns:a16="http://schemas.microsoft.com/office/drawing/2014/main" id="{24537F4D-0A39-F847-D505-60F9290528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3937" y="7272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4">
              <a:extLst>
                <a:ext uri="{FF2B5EF4-FFF2-40B4-BE49-F238E27FC236}">
                  <a16:creationId xmlns:a16="http://schemas.microsoft.com/office/drawing/2014/main" id="{36669BD8-961A-764E-5499-DB269B150C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9500" y="78253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35">
              <a:extLst>
                <a:ext uri="{FF2B5EF4-FFF2-40B4-BE49-F238E27FC236}">
                  <a16:creationId xmlns:a16="http://schemas.microsoft.com/office/drawing/2014/main" id="{200DA7B7-3068-A84F-8051-49346B43AE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1841" y="81980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8A7C60F8-2FA2-5BAD-9C61-7430B91AEB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38871" y="7657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4">
              <a:extLst>
                <a:ext uri="{FF2B5EF4-FFF2-40B4-BE49-F238E27FC236}">
                  <a16:creationId xmlns:a16="http://schemas.microsoft.com/office/drawing/2014/main" id="{44143A07-65EC-9824-1D11-A8242B11DC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5602" y="77698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5">
              <a:extLst>
                <a:ext uri="{FF2B5EF4-FFF2-40B4-BE49-F238E27FC236}">
                  <a16:creationId xmlns:a16="http://schemas.microsoft.com/office/drawing/2014/main" id="{1B3A569F-2CC4-6DA7-1C24-26241ECD60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873" y="79135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AF14671A-2672-D834-1DBA-C04B802CC2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4638" y="7367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4">
              <a:extLst>
                <a:ext uri="{FF2B5EF4-FFF2-40B4-BE49-F238E27FC236}">
                  <a16:creationId xmlns:a16="http://schemas.microsoft.com/office/drawing/2014/main" id="{85790CA3-7BC1-A7FD-3D60-74DFE33342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53545" y="83106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4">
              <a:extLst>
                <a:ext uri="{FF2B5EF4-FFF2-40B4-BE49-F238E27FC236}">
                  <a16:creationId xmlns:a16="http://schemas.microsoft.com/office/drawing/2014/main" id="{9592D6A0-C0A5-AC4C-5474-8778EF4AD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3406" y="76618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4">
              <a:extLst>
                <a:ext uri="{FF2B5EF4-FFF2-40B4-BE49-F238E27FC236}">
                  <a16:creationId xmlns:a16="http://schemas.microsoft.com/office/drawing/2014/main" id="{C7292E5A-A0EA-67E3-A07F-AEC0F8E2B0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40317" y="83914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E8980172-1130-E303-17E0-04D7E76BAA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56" y="5884485"/>
            <a:ext cx="4752301" cy="951832"/>
            <a:chOff x="6624456" y="5930493"/>
            <a:chExt cx="4752301" cy="951832"/>
          </a:xfrm>
        </p:grpSpPr>
        <p:sp>
          <p:nvSpPr>
            <p:cNvPr id="86" name="Freeform 8">
              <a:extLst>
                <a:ext uri="{FF2B5EF4-FFF2-40B4-BE49-F238E27FC236}">
                  <a16:creationId xmlns:a16="http://schemas.microsoft.com/office/drawing/2014/main" id="{104FA720-CF0D-F089-42E2-CB9929973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42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1D51B944-E2E1-9CC9-F1A0-C74A3C9731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8164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1">
              <a:extLst>
                <a:ext uri="{FF2B5EF4-FFF2-40B4-BE49-F238E27FC236}">
                  <a16:creationId xmlns:a16="http://schemas.microsoft.com/office/drawing/2014/main" id="{C657D7AF-A137-9736-7798-980E93A120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6450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6">
              <a:extLst>
                <a:ext uri="{FF2B5EF4-FFF2-40B4-BE49-F238E27FC236}">
                  <a16:creationId xmlns:a16="http://schemas.microsoft.com/office/drawing/2014/main" id="{694773CD-5C09-14FA-94AF-0C46A8E2E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710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1">
              <a:extLst>
                <a:ext uri="{FF2B5EF4-FFF2-40B4-BE49-F238E27FC236}">
                  <a16:creationId xmlns:a16="http://schemas.microsoft.com/office/drawing/2014/main" id="{5D538707-68AD-E22F-450E-410B95BC89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3030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9">
              <a:extLst>
                <a:ext uri="{FF2B5EF4-FFF2-40B4-BE49-F238E27FC236}">
                  <a16:creationId xmlns:a16="http://schemas.microsoft.com/office/drawing/2014/main" id="{4E7D2617-50B7-02EC-F72D-7FF6157DC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322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70">
              <a:extLst>
                <a:ext uri="{FF2B5EF4-FFF2-40B4-BE49-F238E27FC236}">
                  <a16:creationId xmlns:a16="http://schemas.microsoft.com/office/drawing/2014/main" id="{91EBB605-D9E5-9503-460D-D8823F148E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7102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5">
              <a:extLst>
                <a:ext uri="{FF2B5EF4-FFF2-40B4-BE49-F238E27FC236}">
                  <a16:creationId xmlns:a16="http://schemas.microsoft.com/office/drawing/2014/main" id="{B630745F-3F56-3A13-0879-3533EEA980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5892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45F0EEE9-B020-B06D-CF61-E0B0800E2E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81956"/>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17">
              <a:extLst>
                <a:ext uri="{FF2B5EF4-FFF2-40B4-BE49-F238E27FC236}">
                  <a16:creationId xmlns:a16="http://schemas.microsoft.com/office/drawing/2014/main" id="{AEC93769-FF62-B2FF-F9BC-53579F921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60285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8">
              <a:extLst>
                <a:ext uri="{FF2B5EF4-FFF2-40B4-BE49-F238E27FC236}">
                  <a16:creationId xmlns:a16="http://schemas.microsoft.com/office/drawing/2014/main" id="{1BB54EB0-4157-FF77-1FD6-1AE1B0D31A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606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9">
              <a:extLst>
                <a:ext uri="{FF2B5EF4-FFF2-40B4-BE49-F238E27FC236}">
                  <a16:creationId xmlns:a16="http://schemas.microsoft.com/office/drawing/2014/main" id="{490BFD41-B58C-2AFA-49E7-BEF0D9F9F8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7983" y="638721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39">
              <a:extLst>
                <a:ext uri="{FF2B5EF4-FFF2-40B4-BE49-F238E27FC236}">
                  <a16:creationId xmlns:a16="http://schemas.microsoft.com/office/drawing/2014/main" id="{0EE42831-A06D-66F0-A04A-AAEE487389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8345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44">
              <a:extLst>
                <a:ext uri="{FF2B5EF4-FFF2-40B4-BE49-F238E27FC236}">
                  <a16:creationId xmlns:a16="http://schemas.microsoft.com/office/drawing/2014/main" id="{734B9BDB-07D5-6645-60B1-3C2E9FF9F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1112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45">
              <a:extLst>
                <a:ext uri="{FF2B5EF4-FFF2-40B4-BE49-F238E27FC236}">
                  <a16:creationId xmlns:a16="http://schemas.microsoft.com/office/drawing/2014/main" id="{080D893E-CA9B-6BBD-24F0-A5A6078C1C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322928"/>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8FDF0FA5-DCD6-B2B5-C1F5-410FF8EE9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7268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6">
              <a:extLst>
                <a:ext uri="{FF2B5EF4-FFF2-40B4-BE49-F238E27FC236}">
                  <a16:creationId xmlns:a16="http://schemas.microsoft.com/office/drawing/2014/main" id="{79644687-01A6-18CA-CF4D-D892BAE380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69747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84ABF99C-1120-6B6D-4A86-B2EE5B34C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71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5">
              <a:extLst>
                <a:ext uri="{FF2B5EF4-FFF2-40B4-BE49-F238E27FC236}">
                  <a16:creationId xmlns:a16="http://schemas.microsoft.com/office/drawing/2014/main" id="{7D259364-2742-586B-3DFB-A15A48DD04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47976"/>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34175CCE-95AA-2D60-BBCD-C3ED282DEA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3083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41">
              <a:extLst>
                <a:ext uri="{FF2B5EF4-FFF2-40B4-BE49-F238E27FC236}">
                  <a16:creationId xmlns:a16="http://schemas.microsoft.com/office/drawing/2014/main" id="{9C531E89-70B4-C814-353F-D389BC175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6834" y="627619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49">
              <a:extLst>
                <a:ext uri="{FF2B5EF4-FFF2-40B4-BE49-F238E27FC236}">
                  <a16:creationId xmlns:a16="http://schemas.microsoft.com/office/drawing/2014/main" id="{7474D4AA-93CF-B666-9736-4673BB7064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505408"/>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0">
              <a:extLst>
                <a:ext uri="{FF2B5EF4-FFF2-40B4-BE49-F238E27FC236}">
                  <a16:creationId xmlns:a16="http://schemas.microsoft.com/office/drawing/2014/main" id="{625B07D0-A45B-66FF-19E3-BEF9AFC59E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4418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5">
              <a:extLst>
                <a:ext uri="{FF2B5EF4-FFF2-40B4-BE49-F238E27FC236}">
                  <a16:creationId xmlns:a16="http://schemas.microsoft.com/office/drawing/2014/main" id="{C0029A8E-E819-CC08-7387-35F8E36AC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3208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7">
              <a:extLst>
                <a:ext uri="{FF2B5EF4-FFF2-40B4-BE49-F238E27FC236}">
                  <a16:creationId xmlns:a16="http://schemas.microsoft.com/office/drawing/2014/main" id="{FAAA6C69-EB1B-65F7-9495-D25EFC7A0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55114"/>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3">
              <a:extLst>
                <a:ext uri="{FF2B5EF4-FFF2-40B4-BE49-F238E27FC236}">
                  <a16:creationId xmlns:a16="http://schemas.microsoft.com/office/drawing/2014/main" id="{FA51DFFA-B261-AB73-2A75-DFB44CD29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505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7">
              <a:extLst>
                <a:ext uri="{FF2B5EF4-FFF2-40B4-BE49-F238E27FC236}">
                  <a16:creationId xmlns:a16="http://schemas.microsoft.com/office/drawing/2014/main" id="{4F7FF44B-F15D-4875-3C5B-07E4778A63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744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8">
              <a:extLst>
                <a:ext uri="{FF2B5EF4-FFF2-40B4-BE49-F238E27FC236}">
                  <a16:creationId xmlns:a16="http://schemas.microsoft.com/office/drawing/2014/main" id="{A547CBEC-6B18-D0CF-910A-CA7FDB4341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52121"/>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9">
              <a:extLst>
                <a:ext uri="{FF2B5EF4-FFF2-40B4-BE49-F238E27FC236}">
                  <a16:creationId xmlns:a16="http://schemas.microsoft.com/office/drawing/2014/main" id="{BCA649BB-17DA-3F16-1EC9-A76070A97C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8374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39">
              <a:extLst>
                <a:ext uri="{FF2B5EF4-FFF2-40B4-BE49-F238E27FC236}">
                  <a16:creationId xmlns:a16="http://schemas.microsoft.com/office/drawing/2014/main" id="{94FB3878-A1E3-000E-1407-40D6F722B7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5660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44">
              <a:extLst>
                <a:ext uri="{FF2B5EF4-FFF2-40B4-BE49-F238E27FC236}">
                  <a16:creationId xmlns:a16="http://schemas.microsoft.com/office/drawing/2014/main" id="{87B999DF-9C80-24D5-2720-1B85686293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8602" y="597959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45">
              <a:extLst>
                <a:ext uri="{FF2B5EF4-FFF2-40B4-BE49-F238E27FC236}">
                  <a16:creationId xmlns:a16="http://schemas.microsoft.com/office/drawing/2014/main" id="{BF1C4718-A70E-361D-3010-FF7214D1DA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9608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
              <a:extLst>
                <a:ext uri="{FF2B5EF4-FFF2-40B4-BE49-F238E27FC236}">
                  <a16:creationId xmlns:a16="http://schemas.microsoft.com/office/drawing/2014/main" id="{59F84542-A564-944F-3B00-95B4D63666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4584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06">
              <a:extLst>
                <a:ext uri="{FF2B5EF4-FFF2-40B4-BE49-F238E27FC236}">
                  <a16:creationId xmlns:a16="http://schemas.microsoft.com/office/drawing/2014/main" id="{F15462B0-138E-15FE-A33C-0EB27B4AB4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6381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
              <a:extLst>
                <a:ext uri="{FF2B5EF4-FFF2-40B4-BE49-F238E27FC236}">
                  <a16:creationId xmlns:a16="http://schemas.microsoft.com/office/drawing/2014/main" id="{A7514B3C-8D45-3F4A-304D-6709708D6F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78347" y="672697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5">
              <a:extLst>
                <a:ext uri="{FF2B5EF4-FFF2-40B4-BE49-F238E27FC236}">
                  <a16:creationId xmlns:a16="http://schemas.microsoft.com/office/drawing/2014/main" id="{DB905880-5790-4106-7133-D476C5CFE1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13822" y="65364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9">
              <a:extLst>
                <a:ext uri="{FF2B5EF4-FFF2-40B4-BE49-F238E27FC236}">
                  <a16:creationId xmlns:a16="http://schemas.microsoft.com/office/drawing/2014/main" id="{5D809EAE-8A50-3C89-CCEF-D3FDCF611E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33243" y="6057983"/>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1">
              <a:extLst>
                <a:ext uri="{FF2B5EF4-FFF2-40B4-BE49-F238E27FC236}">
                  <a16:creationId xmlns:a16="http://schemas.microsoft.com/office/drawing/2014/main" id="{B546584D-9062-1785-DF66-D3D681A2E0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2683" y="637736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36">
              <a:extLst>
                <a:ext uri="{FF2B5EF4-FFF2-40B4-BE49-F238E27FC236}">
                  <a16:creationId xmlns:a16="http://schemas.microsoft.com/office/drawing/2014/main" id="{75437DDC-3F6A-ABDF-98C8-1326E75062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01806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1">
              <a:extLst>
                <a:ext uri="{FF2B5EF4-FFF2-40B4-BE49-F238E27FC236}">
                  <a16:creationId xmlns:a16="http://schemas.microsoft.com/office/drawing/2014/main" id="{2532CCDA-EF9C-AE11-63EE-67DB16894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2500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FCBE8FA-5569-378D-8C8B-B5F9E3857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66439" y="647928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70">
              <a:extLst>
                <a:ext uri="{FF2B5EF4-FFF2-40B4-BE49-F238E27FC236}">
                  <a16:creationId xmlns:a16="http://schemas.microsoft.com/office/drawing/2014/main" id="{B0303369-9DE1-1842-7A0A-07ED5A0A05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77017" y="628484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5">
              <a:extLst>
                <a:ext uri="{FF2B5EF4-FFF2-40B4-BE49-F238E27FC236}">
                  <a16:creationId xmlns:a16="http://schemas.microsoft.com/office/drawing/2014/main" id="{FBB62520-4FBA-7780-6CAC-D0AA3AAFC6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80423" y="647273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7">
              <a:extLst>
                <a:ext uri="{FF2B5EF4-FFF2-40B4-BE49-F238E27FC236}">
                  <a16:creationId xmlns:a16="http://schemas.microsoft.com/office/drawing/2014/main" id="{2EA8118D-097E-3D02-8B75-3505AFEFB1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67902" y="669577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54D4CED1-65A0-DD3D-5A4E-B8A1F2B20D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74658" y="601509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2FE6A426-A4AA-06E9-1997-B68A87F713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4074" y="659277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9">
              <a:extLst>
                <a:ext uri="{FF2B5EF4-FFF2-40B4-BE49-F238E27FC236}">
                  <a16:creationId xmlns:a16="http://schemas.microsoft.com/office/drawing/2014/main" id="{EC1FE5EC-7C98-6E97-0FD1-E053557005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0748" y="632440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39">
              <a:extLst>
                <a:ext uri="{FF2B5EF4-FFF2-40B4-BE49-F238E27FC236}">
                  <a16:creationId xmlns:a16="http://schemas.microsoft.com/office/drawing/2014/main" id="{19D93312-36B8-736C-A811-E71C29D9EF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5994" y="6563145"/>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44">
              <a:extLst>
                <a:ext uri="{FF2B5EF4-FFF2-40B4-BE49-F238E27FC236}">
                  <a16:creationId xmlns:a16="http://schemas.microsoft.com/office/drawing/2014/main" id="{D0EC4FB6-3EF1-7099-3F9E-372734DD64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8853" y="6090959"/>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45">
              <a:extLst>
                <a:ext uri="{FF2B5EF4-FFF2-40B4-BE49-F238E27FC236}">
                  <a16:creationId xmlns:a16="http://schemas.microsoft.com/office/drawing/2014/main" id="{DEDA15C1-7C5D-B94C-ADCD-5E0075C4C5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15163" y="6302623"/>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8">
              <a:extLst>
                <a:ext uri="{FF2B5EF4-FFF2-40B4-BE49-F238E27FC236}">
                  <a16:creationId xmlns:a16="http://schemas.microsoft.com/office/drawing/2014/main" id="{7751573B-922B-57B2-28D4-B48DCC92B7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41706" y="675237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06">
              <a:extLst>
                <a:ext uri="{FF2B5EF4-FFF2-40B4-BE49-F238E27FC236}">
                  <a16:creationId xmlns:a16="http://schemas.microsoft.com/office/drawing/2014/main" id="{78DE4F13-D9A6-897D-CCED-C819EE18B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0911" y="675223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70">
              <a:extLst>
                <a:ext uri="{FF2B5EF4-FFF2-40B4-BE49-F238E27FC236}">
                  <a16:creationId xmlns:a16="http://schemas.microsoft.com/office/drawing/2014/main" id="{72CBCE9D-07F9-E112-2466-B2482991AC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35999"/>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85">
              <a:extLst>
                <a:ext uri="{FF2B5EF4-FFF2-40B4-BE49-F238E27FC236}">
                  <a16:creationId xmlns:a16="http://schemas.microsoft.com/office/drawing/2014/main" id="{38FCAF45-0F58-616C-D990-F7753D201D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423893"/>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7">
              <a:extLst>
                <a:ext uri="{FF2B5EF4-FFF2-40B4-BE49-F238E27FC236}">
                  <a16:creationId xmlns:a16="http://schemas.microsoft.com/office/drawing/2014/main" id="{9392ABEB-91D2-EF0D-D6AB-C0B0CE4DF4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4692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3">
              <a:extLst>
                <a:ext uri="{FF2B5EF4-FFF2-40B4-BE49-F238E27FC236}">
                  <a16:creationId xmlns:a16="http://schemas.microsoft.com/office/drawing/2014/main" id="{1E034BA9-785D-2E58-8CC3-EE8D21D42E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11334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17">
              <a:extLst>
                <a:ext uri="{FF2B5EF4-FFF2-40B4-BE49-F238E27FC236}">
                  <a16:creationId xmlns:a16="http://schemas.microsoft.com/office/drawing/2014/main" id="{23D08093-A059-DE12-F682-36919CD581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6624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18">
              <a:extLst>
                <a:ext uri="{FF2B5EF4-FFF2-40B4-BE49-F238E27FC236}">
                  <a16:creationId xmlns:a16="http://schemas.microsoft.com/office/drawing/2014/main" id="{5AE16AD6-6A86-5B54-4D5C-7766F6D71C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3936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19">
              <a:extLst>
                <a:ext uri="{FF2B5EF4-FFF2-40B4-BE49-F238E27FC236}">
                  <a16:creationId xmlns:a16="http://schemas.microsoft.com/office/drawing/2014/main" id="{69942C8F-A986-BA87-4F5C-64EC4FBD8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8073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9">
              <a:extLst>
                <a:ext uri="{FF2B5EF4-FFF2-40B4-BE49-F238E27FC236}">
                  <a16:creationId xmlns:a16="http://schemas.microsoft.com/office/drawing/2014/main" id="{7F441E9F-1E57-79C3-8F4B-C39AD5863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48421"/>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44">
              <a:extLst>
                <a:ext uri="{FF2B5EF4-FFF2-40B4-BE49-F238E27FC236}">
                  <a16:creationId xmlns:a16="http://schemas.microsoft.com/office/drawing/2014/main" id="{A35A2AAA-A152-94EE-9C1B-6454B48A8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7623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45">
              <a:extLst>
                <a:ext uri="{FF2B5EF4-FFF2-40B4-BE49-F238E27FC236}">
                  <a16:creationId xmlns:a16="http://schemas.microsoft.com/office/drawing/2014/main" id="{4C1F44B1-F185-426E-AB2A-3B9B91B1E0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8789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
              <a:extLst>
                <a:ext uri="{FF2B5EF4-FFF2-40B4-BE49-F238E27FC236}">
                  <a16:creationId xmlns:a16="http://schemas.microsoft.com/office/drawing/2014/main" id="{D7C19AB6-41E9-1DC7-D75C-F7FE90A647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376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5">
              <a:extLst>
                <a:ext uri="{FF2B5EF4-FFF2-40B4-BE49-F238E27FC236}">
                  <a16:creationId xmlns:a16="http://schemas.microsoft.com/office/drawing/2014/main" id="{93DD306E-CF2D-2B99-8B73-4B8BA9D143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1068" y="6040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4">
              <a:extLst>
                <a:ext uri="{FF2B5EF4-FFF2-40B4-BE49-F238E27FC236}">
                  <a16:creationId xmlns:a16="http://schemas.microsoft.com/office/drawing/2014/main" id="{A6A9204B-6BC4-D31D-0F41-D23425CC1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7909" y="59452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4">
              <a:extLst>
                <a:ext uri="{FF2B5EF4-FFF2-40B4-BE49-F238E27FC236}">
                  <a16:creationId xmlns:a16="http://schemas.microsoft.com/office/drawing/2014/main" id="{4F790D4B-13FC-3618-3353-020E3B79A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17059" y="607518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0">
              <a:extLst>
                <a:ext uri="{FF2B5EF4-FFF2-40B4-BE49-F238E27FC236}">
                  <a16:creationId xmlns:a16="http://schemas.microsoft.com/office/drawing/2014/main" id="{A3D97CEC-6617-2C98-69BE-3071E5D8EC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7349" y="60983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5">
              <a:extLst>
                <a:ext uri="{FF2B5EF4-FFF2-40B4-BE49-F238E27FC236}">
                  <a16:creationId xmlns:a16="http://schemas.microsoft.com/office/drawing/2014/main" id="{AB866697-002A-F1E1-B43D-7907C0DE4F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12741" y="609601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38">
              <a:extLst>
                <a:ext uri="{FF2B5EF4-FFF2-40B4-BE49-F238E27FC236}">
                  <a16:creationId xmlns:a16="http://schemas.microsoft.com/office/drawing/2014/main" id="{83FAF925-CB07-161D-1314-C0C7CAA418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5941" y="60041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39">
              <a:extLst>
                <a:ext uri="{FF2B5EF4-FFF2-40B4-BE49-F238E27FC236}">
                  <a16:creationId xmlns:a16="http://schemas.microsoft.com/office/drawing/2014/main" id="{F5578C9C-D606-A495-86E2-A4CCCE734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3951" y="619976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8">
              <a:extLst>
                <a:ext uri="{FF2B5EF4-FFF2-40B4-BE49-F238E27FC236}">
                  <a16:creationId xmlns:a16="http://schemas.microsoft.com/office/drawing/2014/main" id="{4C3AB085-0D10-2196-53DE-1984840E50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1807" y="606739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39">
              <a:extLst>
                <a:ext uri="{FF2B5EF4-FFF2-40B4-BE49-F238E27FC236}">
                  <a16:creationId xmlns:a16="http://schemas.microsoft.com/office/drawing/2014/main" id="{84FB521B-CF33-5A51-8F4C-D97C559FED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0379" y="597780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38">
              <a:extLst>
                <a:ext uri="{FF2B5EF4-FFF2-40B4-BE49-F238E27FC236}">
                  <a16:creationId xmlns:a16="http://schemas.microsoft.com/office/drawing/2014/main" id="{2B952761-D720-049C-5933-9F30EDD371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4348" y="608122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39">
              <a:extLst>
                <a:ext uri="{FF2B5EF4-FFF2-40B4-BE49-F238E27FC236}">
                  <a16:creationId xmlns:a16="http://schemas.microsoft.com/office/drawing/2014/main" id="{2879D909-9921-1294-CD09-D2C6AF8CB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2809" y="60440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1" name="Rectangle 160">
            <a:extLst>
              <a:ext uri="{FF2B5EF4-FFF2-40B4-BE49-F238E27FC236}">
                <a16:creationId xmlns:a16="http://schemas.microsoft.com/office/drawing/2014/main" id="{062DC714-F420-5B47-7BBF-56E7BC11F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2773" y="871729"/>
            <a:ext cx="7849227" cy="5109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F7E0137-3CC4-84B3-D355-C63EB3E8BF95}"/>
              </a:ext>
            </a:extLst>
          </p:cNvPr>
          <p:cNvPicPr>
            <a:picLocks noChangeAspect="1"/>
          </p:cNvPicPr>
          <p:nvPr/>
        </p:nvPicPr>
        <p:blipFill>
          <a:blip r:embed="rId3"/>
          <a:stretch>
            <a:fillRect/>
          </a:stretch>
        </p:blipFill>
        <p:spPr>
          <a:xfrm>
            <a:off x="4342773" y="1494833"/>
            <a:ext cx="7865475" cy="3858767"/>
          </a:xfrm>
          <a:prstGeom prst="rect">
            <a:avLst/>
          </a:prstGeom>
        </p:spPr>
      </p:pic>
    </p:spTree>
    <p:extLst>
      <p:ext uri="{BB962C8B-B14F-4D97-AF65-F5344CB8AC3E}">
        <p14:creationId xmlns:p14="http://schemas.microsoft.com/office/powerpoint/2010/main" val="162634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8CBA64-7743-4C5C-83B8-655DE1450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180EA0-FDF0-C402-03EF-F8CF538031A9}"/>
              </a:ext>
            </a:extLst>
          </p:cNvPr>
          <p:cNvSpPr>
            <a:spLocks noGrp="1"/>
          </p:cNvSpPr>
          <p:nvPr>
            <p:ph type="title"/>
          </p:nvPr>
        </p:nvSpPr>
        <p:spPr>
          <a:xfrm>
            <a:off x="782233" y="1028183"/>
            <a:ext cx="3370079" cy="4792068"/>
          </a:xfrm>
        </p:spPr>
        <p:txBody>
          <a:bodyPr>
            <a:normAutofit/>
          </a:bodyPr>
          <a:lstStyle/>
          <a:p>
            <a:r>
              <a:rPr lang="en-AU" dirty="0">
                <a:latin typeface="ADLaM Display" panose="02010000000000000000" pitchFamily="2" charset="0"/>
                <a:ea typeface="ADLaM Display" panose="02010000000000000000" pitchFamily="2" charset="0"/>
                <a:cs typeface="ADLaM Display" panose="02010000000000000000" pitchFamily="2" charset="0"/>
              </a:rPr>
              <a:t>What are features of my CRM?</a:t>
            </a:r>
          </a:p>
        </p:txBody>
      </p:sp>
      <p:grpSp>
        <p:nvGrpSpPr>
          <p:cNvPr id="10" name="Group 9">
            <a:extLst>
              <a:ext uri="{FF2B5EF4-FFF2-40B4-BE49-F238E27FC236}">
                <a16:creationId xmlns:a16="http://schemas.microsoft.com/office/drawing/2014/main" id="{12153040-1C1F-4962-9E5D-0793F73FC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71012" y="-44968"/>
            <a:ext cx="4693761" cy="1003641"/>
            <a:chOff x="6771012" y="-54859"/>
            <a:chExt cx="4693761" cy="1003641"/>
          </a:xfrm>
        </p:grpSpPr>
        <p:sp>
          <p:nvSpPr>
            <p:cNvPr id="11" name="Freeform 10">
              <a:extLst>
                <a:ext uri="{FF2B5EF4-FFF2-40B4-BE49-F238E27FC236}">
                  <a16:creationId xmlns:a16="http://schemas.microsoft.com/office/drawing/2014/main" id="{22657FD3-A974-4296-9FBE-0C2FD52954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2153" y="11083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87B7096-0CDA-429B-A1C2-CDAC575E9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6083" y="62502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8">
              <a:extLst>
                <a:ext uri="{FF2B5EF4-FFF2-40B4-BE49-F238E27FC236}">
                  <a16:creationId xmlns:a16="http://schemas.microsoft.com/office/drawing/2014/main" id="{BB5C54D6-30FE-4CE5-8C46-A7FD28A8A1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9497" y="36828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2">
              <a:extLst>
                <a:ext uri="{FF2B5EF4-FFF2-40B4-BE49-F238E27FC236}">
                  <a16:creationId xmlns:a16="http://schemas.microsoft.com/office/drawing/2014/main" id="{EC42106A-B41F-4ADB-82C8-D3CDCA1C7C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091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4">
              <a:extLst>
                <a:ext uri="{FF2B5EF4-FFF2-40B4-BE49-F238E27FC236}">
                  <a16:creationId xmlns:a16="http://schemas.microsoft.com/office/drawing/2014/main" id="{ED969A3C-A50C-44D0-ABC9-7ADE93FBCC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5728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9">
              <a:extLst>
                <a:ext uri="{FF2B5EF4-FFF2-40B4-BE49-F238E27FC236}">
                  <a16:creationId xmlns:a16="http://schemas.microsoft.com/office/drawing/2014/main" id="{341AB3CA-DC2A-4577-8F22-83D408C67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140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8">
              <a:extLst>
                <a:ext uri="{FF2B5EF4-FFF2-40B4-BE49-F238E27FC236}">
                  <a16:creationId xmlns:a16="http://schemas.microsoft.com/office/drawing/2014/main" id="{E613EEB8-55A9-4D44-B402-00D03F775E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6796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9">
              <a:extLst>
                <a:ext uri="{FF2B5EF4-FFF2-40B4-BE49-F238E27FC236}">
                  <a16:creationId xmlns:a16="http://schemas.microsoft.com/office/drawing/2014/main" id="{8F4D24CA-5C8D-49C0-ACC5-434542DDC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45905" y="75259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4">
              <a:extLst>
                <a:ext uri="{FF2B5EF4-FFF2-40B4-BE49-F238E27FC236}">
                  <a16:creationId xmlns:a16="http://schemas.microsoft.com/office/drawing/2014/main" id="{1FFEFFD4-59AE-43E2-8D65-C2B6FD3C60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4750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6">
              <a:extLst>
                <a:ext uri="{FF2B5EF4-FFF2-40B4-BE49-F238E27FC236}">
                  <a16:creationId xmlns:a16="http://schemas.microsoft.com/office/drawing/2014/main" id="{7A9DF6A7-06B9-4C7C-BB38-49BADFABF6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290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6">
              <a:extLst>
                <a:ext uri="{FF2B5EF4-FFF2-40B4-BE49-F238E27FC236}">
                  <a16:creationId xmlns:a16="http://schemas.microsoft.com/office/drawing/2014/main" id="{477D55E3-BEBF-4F32-8501-97DD438187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476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7524CAEC-4AFA-4EF2-A441-964B9319F0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2998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3">
              <a:extLst>
                <a:ext uri="{FF2B5EF4-FFF2-40B4-BE49-F238E27FC236}">
                  <a16:creationId xmlns:a16="http://schemas.microsoft.com/office/drawing/2014/main" id="{12AEAA0B-80F2-49BE-8FE4-DAF46FDF06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1722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a:extLst>
                <a:ext uri="{FF2B5EF4-FFF2-40B4-BE49-F238E27FC236}">
                  <a16:creationId xmlns:a16="http://schemas.microsoft.com/office/drawing/2014/main" id="{719C39C7-4E0E-4693-A9C9-90BD5C82E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4614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5">
              <a:extLst>
                <a:ext uri="{FF2B5EF4-FFF2-40B4-BE49-F238E27FC236}">
                  <a16:creationId xmlns:a16="http://schemas.microsoft.com/office/drawing/2014/main" id="{73F04989-E7CE-4345-914E-485DC1EFF2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9598" y="6988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73914653-6F3A-4492-92C5-D5B51F5B4C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65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A9FC54A4-336E-4076-9203-AA2D68215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556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6">
              <a:extLst>
                <a:ext uri="{FF2B5EF4-FFF2-40B4-BE49-F238E27FC236}">
                  <a16:creationId xmlns:a16="http://schemas.microsoft.com/office/drawing/2014/main" id="{7BE7DE9E-E667-496B-8996-13CF79B19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7466" y="282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1771F469-0310-43EB-85A0-D9BFF0D9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83988"/>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5">
              <a:extLst>
                <a:ext uri="{FF2B5EF4-FFF2-40B4-BE49-F238E27FC236}">
                  <a16:creationId xmlns:a16="http://schemas.microsoft.com/office/drawing/2014/main" id="{E1BA5C1F-DCD5-4D95-9884-0A08346991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5981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8">
              <a:extLst>
                <a:ext uri="{FF2B5EF4-FFF2-40B4-BE49-F238E27FC236}">
                  <a16:creationId xmlns:a16="http://schemas.microsoft.com/office/drawing/2014/main" id="{E4992CBB-3FD8-418A-B568-B47907CCC0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4144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2">
              <a:extLst>
                <a:ext uri="{FF2B5EF4-FFF2-40B4-BE49-F238E27FC236}">
                  <a16:creationId xmlns:a16="http://schemas.microsoft.com/office/drawing/2014/main" id="{1B87DF6E-8D8C-4FE7-A8CF-4408ABD04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38234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4">
              <a:extLst>
                <a:ext uri="{FF2B5EF4-FFF2-40B4-BE49-F238E27FC236}">
                  <a16:creationId xmlns:a16="http://schemas.microsoft.com/office/drawing/2014/main" id="{CDAABDF1-DB94-46F6-8825-97360C3BF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4597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E36FD073-63B2-4137-82CB-2B3D754DFA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18724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8">
              <a:extLst>
                <a:ext uri="{FF2B5EF4-FFF2-40B4-BE49-F238E27FC236}">
                  <a16:creationId xmlns:a16="http://schemas.microsoft.com/office/drawing/2014/main" id="{C4ACAB12-D209-499A-A732-0D8F88941A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5278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645005B8-197A-4046-94EF-17115FFA8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4820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6">
              <a:extLst>
                <a:ext uri="{FF2B5EF4-FFF2-40B4-BE49-F238E27FC236}">
                  <a16:creationId xmlns:a16="http://schemas.microsoft.com/office/drawing/2014/main" id="{A9BA9B36-D9CE-409A-80D2-A44A673247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5553" y="2245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C017D4DA-C769-4177-9064-AE44C2741E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9553" y="5208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0">
              <a:extLst>
                <a:ext uri="{FF2B5EF4-FFF2-40B4-BE49-F238E27FC236}">
                  <a16:creationId xmlns:a16="http://schemas.microsoft.com/office/drawing/2014/main" id="{68CB10AF-3534-40F8-A060-A4553445C7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7277" y="27297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23">
              <a:extLst>
                <a:ext uri="{FF2B5EF4-FFF2-40B4-BE49-F238E27FC236}">
                  <a16:creationId xmlns:a16="http://schemas.microsoft.com/office/drawing/2014/main" id="{03FFDE36-0C19-4CC1-BDD1-27A048FE9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97726" y="19570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30">
              <a:extLst>
                <a:ext uri="{FF2B5EF4-FFF2-40B4-BE49-F238E27FC236}">
                  <a16:creationId xmlns:a16="http://schemas.microsoft.com/office/drawing/2014/main" id="{72303E7A-1C17-48A7-93CA-7C7AFD7F23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2210" y="43462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5">
              <a:extLst>
                <a:ext uri="{FF2B5EF4-FFF2-40B4-BE49-F238E27FC236}">
                  <a16:creationId xmlns:a16="http://schemas.microsoft.com/office/drawing/2014/main" id="{D067651F-28D9-48CB-A77C-A15EC7E4EB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3018" y="70214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1D291151-E63E-499B-8FA8-89BA93D9FF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3334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89CB8859-CCFB-4D06-AECC-0029CA619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3034" y="288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6">
              <a:extLst>
                <a:ext uri="{FF2B5EF4-FFF2-40B4-BE49-F238E27FC236}">
                  <a16:creationId xmlns:a16="http://schemas.microsoft.com/office/drawing/2014/main" id="{2075F976-9885-4165-BC9C-DBA16FD38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73357" y="-39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760609C2-3DE5-4EDD-B7BF-A320FC1F23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4761" y="12464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51823375-A051-4BC7-825B-0F6656043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8691" y="638842"/>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8">
              <a:extLst>
                <a:ext uri="{FF2B5EF4-FFF2-40B4-BE49-F238E27FC236}">
                  <a16:creationId xmlns:a16="http://schemas.microsoft.com/office/drawing/2014/main" id="{CFB367EA-590F-47B3-8700-EAF9963CE7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72105" y="382099"/>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2">
              <a:extLst>
                <a:ext uri="{FF2B5EF4-FFF2-40B4-BE49-F238E27FC236}">
                  <a16:creationId xmlns:a16="http://schemas.microsoft.com/office/drawing/2014/main" id="{DE400FD4-1037-42CF-84E1-8E60C7A6A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53812" y="42300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1A8EC63B-9778-42C3-8E45-B6B6224C9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0740" y="58663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9">
              <a:extLst>
                <a:ext uri="{FF2B5EF4-FFF2-40B4-BE49-F238E27FC236}">
                  <a16:creationId xmlns:a16="http://schemas.microsoft.com/office/drawing/2014/main" id="{B1CC9D87-2F53-4AB3-8F05-4D628F2CD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10352" y="227906"/>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78">
              <a:extLst>
                <a:ext uri="{FF2B5EF4-FFF2-40B4-BE49-F238E27FC236}">
                  <a16:creationId xmlns:a16="http://schemas.microsoft.com/office/drawing/2014/main" id="{648CF0D8-56FC-478C-8B69-D8E76492F3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824" y="60951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84">
              <a:extLst>
                <a:ext uri="{FF2B5EF4-FFF2-40B4-BE49-F238E27FC236}">
                  <a16:creationId xmlns:a16="http://schemas.microsoft.com/office/drawing/2014/main" id="{1E71CA55-130A-456D-A26A-D072544E1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14853" y="3936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86">
              <a:extLst>
                <a:ext uri="{FF2B5EF4-FFF2-40B4-BE49-F238E27FC236}">
                  <a16:creationId xmlns:a16="http://schemas.microsoft.com/office/drawing/2014/main" id="{FCA6EC8F-0157-4B9B-882A-82225E7E3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576" y="8780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2AC8E27E-3B2B-4726-B298-F8D6E843F1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8276" y="56146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0">
              <a:extLst>
                <a:ext uri="{FF2B5EF4-FFF2-40B4-BE49-F238E27FC236}">
                  <a16:creationId xmlns:a16="http://schemas.microsoft.com/office/drawing/2014/main" id="{97FA679C-2A10-445C-9C4E-7185405D7E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96000" y="3136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3">
              <a:extLst>
                <a:ext uri="{FF2B5EF4-FFF2-40B4-BE49-F238E27FC236}">
                  <a16:creationId xmlns:a16="http://schemas.microsoft.com/office/drawing/2014/main" id="{508CE495-5226-4004-A03C-A1A6986C0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77712" y="20396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0">
              <a:extLst>
                <a:ext uri="{FF2B5EF4-FFF2-40B4-BE49-F238E27FC236}">
                  <a16:creationId xmlns:a16="http://schemas.microsoft.com/office/drawing/2014/main" id="{7E048EA9-47E8-455A-AD7B-24D1474A2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50933" y="4752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C0D48D73-E5D7-4D42-98D4-960F12F174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1580" y="7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8">
              <a:extLst>
                <a:ext uri="{FF2B5EF4-FFF2-40B4-BE49-F238E27FC236}">
                  <a16:creationId xmlns:a16="http://schemas.microsoft.com/office/drawing/2014/main" id="{96AC2D82-5C61-4A26-B2B5-B539F28B4D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31757" y="695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6">
              <a:extLst>
                <a:ext uri="{FF2B5EF4-FFF2-40B4-BE49-F238E27FC236}">
                  <a16:creationId xmlns:a16="http://schemas.microsoft.com/office/drawing/2014/main" id="{FAC301C4-466F-464C-A194-6E6FDF04F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1007" y="870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8">
              <a:extLst>
                <a:ext uri="{FF2B5EF4-FFF2-40B4-BE49-F238E27FC236}">
                  <a16:creationId xmlns:a16="http://schemas.microsoft.com/office/drawing/2014/main" id="{B3D709AF-EABF-4CE4-9F48-4648CBA70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1431" y="566910"/>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84">
              <a:extLst>
                <a:ext uri="{FF2B5EF4-FFF2-40B4-BE49-F238E27FC236}">
                  <a16:creationId xmlns:a16="http://schemas.microsoft.com/office/drawing/2014/main" id="{04E78BF2-AFDF-4D21-9C53-6DB3E2B5D4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2921" y="36232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6">
              <a:extLst>
                <a:ext uri="{FF2B5EF4-FFF2-40B4-BE49-F238E27FC236}">
                  <a16:creationId xmlns:a16="http://schemas.microsoft.com/office/drawing/2014/main" id="{6BA6D0CD-F8DC-4D2F-9D99-098F0F1253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90" y="940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06">
              <a:extLst>
                <a:ext uri="{FF2B5EF4-FFF2-40B4-BE49-F238E27FC236}">
                  <a16:creationId xmlns:a16="http://schemas.microsoft.com/office/drawing/2014/main" id="{056AADDE-FBBA-497F-9A08-A7D5E3C713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589" y="5126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10">
              <a:extLst>
                <a:ext uri="{FF2B5EF4-FFF2-40B4-BE49-F238E27FC236}">
                  <a16:creationId xmlns:a16="http://schemas.microsoft.com/office/drawing/2014/main" id="{1F60A2E5-6C68-4EC0-A5C3-AD401385E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6313" y="26479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12">
              <a:extLst>
                <a:ext uri="{FF2B5EF4-FFF2-40B4-BE49-F238E27FC236}">
                  <a16:creationId xmlns:a16="http://schemas.microsoft.com/office/drawing/2014/main" id="{99E55911-E2C8-4B40-98FD-79A3B760C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6607" y="69143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23">
              <a:extLst>
                <a:ext uri="{FF2B5EF4-FFF2-40B4-BE49-F238E27FC236}">
                  <a16:creationId xmlns:a16="http://schemas.microsoft.com/office/drawing/2014/main" id="{12610BA4-0146-4CC0-BDB2-11A948F00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8025" y="196956"/>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30">
              <a:extLst>
                <a:ext uri="{FF2B5EF4-FFF2-40B4-BE49-F238E27FC236}">
                  <a16:creationId xmlns:a16="http://schemas.microsoft.com/office/drawing/2014/main" id="{76946214-CF5D-4B57-8E22-854F5D5FA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11246" y="4862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5">
              <a:extLst>
                <a:ext uri="{FF2B5EF4-FFF2-40B4-BE49-F238E27FC236}">
                  <a16:creationId xmlns:a16="http://schemas.microsoft.com/office/drawing/2014/main" id="{E285B1F0-7213-4DC0-A10E-B02797F53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3661" y="7835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01025D1B-EAF1-4988-939A-476DDB2700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2070" y="206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06">
              <a:extLst>
                <a:ext uri="{FF2B5EF4-FFF2-40B4-BE49-F238E27FC236}">
                  <a16:creationId xmlns:a16="http://schemas.microsoft.com/office/drawing/2014/main" id="{98AC36B2-A922-481E-8AC6-E0CEBACF4B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02007" y="4892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5">
              <a:extLst>
                <a:ext uri="{FF2B5EF4-FFF2-40B4-BE49-F238E27FC236}">
                  <a16:creationId xmlns:a16="http://schemas.microsoft.com/office/drawing/2014/main" id="{86793B47-6F23-4531-B615-2117296482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05580" y="82092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4">
              <a:extLst>
                <a:ext uri="{FF2B5EF4-FFF2-40B4-BE49-F238E27FC236}">
                  <a16:creationId xmlns:a16="http://schemas.microsoft.com/office/drawing/2014/main" id="{E40091B3-76CD-40EF-A893-21701C3A69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3937" y="7272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4">
              <a:extLst>
                <a:ext uri="{FF2B5EF4-FFF2-40B4-BE49-F238E27FC236}">
                  <a16:creationId xmlns:a16="http://schemas.microsoft.com/office/drawing/2014/main" id="{121648B0-1487-40D9-8DAE-916653F526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9500" y="78253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35">
              <a:extLst>
                <a:ext uri="{FF2B5EF4-FFF2-40B4-BE49-F238E27FC236}">
                  <a16:creationId xmlns:a16="http://schemas.microsoft.com/office/drawing/2014/main" id="{B5CF2290-AD1C-4885-917C-498579A14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1841" y="81980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F07321C0-AEED-46D0-A0E5-09BD430BC0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38871" y="7657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4">
              <a:extLst>
                <a:ext uri="{FF2B5EF4-FFF2-40B4-BE49-F238E27FC236}">
                  <a16:creationId xmlns:a16="http://schemas.microsoft.com/office/drawing/2014/main" id="{13063EF5-53D0-4CD8-A83E-4089A06C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5602" y="77698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5">
              <a:extLst>
                <a:ext uri="{FF2B5EF4-FFF2-40B4-BE49-F238E27FC236}">
                  <a16:creationId xmlns:a16="http://schemas.microsoft.com/office/drawing/2014/main" id="{B2C4E99F-A1C6-4344-BF75-27AFFD091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873" y="79135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00FF74AE-2593-4F6B-81F5-F590CBDE3A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4638" y="7367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4">
              <a:extLst>
                <a:ext uri="{FF2B5EF4-FFF2-40B4-BE49-F238E27FC236}">
                  <a16:creationId xmlns:a16="http://schemas.microsoft.com/office/drawing/2014/main" id="{0D88C936-973F-4C41-93CD-06ACC3BE0B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53545" y="83106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54">
              <a:extLst>
                <a:ext uri="{FF2B5EF4-FFF2-40B4-BE49-F238E27FC236}">
                  <a16:creationId xmlns:a16="http://schemas.microsoft.com/office/drawing/2014/main" id="{FBB916FA-E2F0-42B2-9568-E0EC975B89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3406" y="76618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84">
              <a:extLst>
                <a:ext uri="{FF2B5EF4-FFF2-40B4-BE49-F238E27FC236}">
                  <a16:creationId xmlns:a16="http://schemas.microsoft.com/office/drawing/2014/main" id="{2EED1F78-EBC1-42E8-B3ED-F3260AE703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40317" y="83914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9E420B60-EB39-4544-87CE-09C5D7DE30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56" y="5884485"/>
            <a:ext cx="4752301" cy="951832"/>
            <a:chOff x="6624456" y="5930493"/>
            <a:chExt cx="4752301" cy="951832"/>
          </a:xfrm>
        </p:grpSpPr>
        <p:sp>
          <p:nvSpPr>
            <p:cNvPr id="86" name="Freeform 8">
              <a:extLst>
                <a:ext uri="{FF2B5EF4-FFF2-40B4-BE49-F238E27FC236}">
                  <a16:creationId xmlns:a16="http://schemas.microsoft.com/office/drawing/2014/main" id="{7E80A177-CE54-47FE-B857-BF477246A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42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A198D49F-543D-45A6-8055-BB8E0267A5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8164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1">
              <a:extLst>
                <a:ext uri="{FF2B5EF4-FFF2-40B4-BE49-F238E27FC236}">
                  <a16:creationId xmlns:a16="http://schemas.microsoft.com/office/drawing/2014/main" id="{ECD712F5-F742-47FE-A71E-88165011F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6450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6">
              <a:extLst>
                <a:ext uri="{FF2B5EF4-FFF2-40B4-BE49-F238E27FC236}">
                  <a16:creationId xmlns:a16="http://schemas.microsoft.com/office/drawing/2014/main" id="{42492919-7062-4930-8341-A532F329CE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710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1">
              <a:extLst>
                <a:ext uri="{FF2B5EF4-FFF2-40B4-BE49-F238E27FC236}">
                  <a16:creationId xmlns:a16="http://schemas.microsoft.com/office/drawing/2014/main" id="{5F9DA937-61A8-4E63-B01C-F4A443DDF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3030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9">
              <a:extLst>
                <a:ext uri="{FF2B5EF4-FFF2-40B4-BE49-F238E27FC236}">
                  <a16:creationId xmlns:a16="http://schemas.microsoft.com/office/drawing/2014/main" id="{F5A6C680-A4FC-4262-8A10-BC70695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322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70">
              <a:extLst>
                <a:ext uri="{FF2B5EF4-FFF2-40B4-BE49-F238E27FC236}">
                  <a16:creationId xmlns:a16="http://schemas.microsoft.com/office/drawing/2014/main" id="{CD563E08-AB21-4835-A4DF-DDAF94780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7102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5">
              <a:extLst>
                <a:ext uri="{FF2B5EF4-FFF2-40B4-BE49-F238E27FC236}">
                  <a16:creationId xmlns:a16="http://schemas.microsoft.com/office/drawing/2014/main" id="{2A586E34-A7CD-4D99-9717-AABFBC282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5892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EF31E361-DA1E-4CE6-98D8-291444CEEC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81956"/>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17">
              <a:extLst>
                <a:ext uri="{FF2B5EF4-FFF2-40B4-BE49-F238E27FC236}">
                  <a16:creationId xmlns:a16="http://schemas.microsoft.com/office/drawing/2014/main" id="{66829572-6C2D-47A1-A37E-CC2FA7E86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60285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8">
              <a:extLst>
                <a:ext uri="{FF2B5EF4-FFF2-40B4-BE49-F238E27FC236}">
                  <a16:creationId xmlns:a16="http://schemas.microsoft.com/office/drawing/2014/main" id="{50DCE6C4-F390-41AE-B5CE-BB2DAF401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606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9">
              <a:extLst>
                <a:ext uri="{FF2B5EF4-FFF2-40B4-BE49-F238E27FC236}">
                  <a16:creationId xmlns:a16="http://schemas.microsoft.com/office/drawing/2014/main" id="{B172F65D-71C6-45BA-94E4-377171B6FA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7983" y="638721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39">
              <a:extLst>
                <a:ext uri="{FF2B5EF4-FFF2-40B4-BE49-F238E27FC236}">
                  <a16:creationId xmlns:a16="http://schemas.microsoft.com/office/drawing/2014/main" id="{A1099F0A-8048-4CBD-9ED0-72CF3432E4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8345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44">
              <a:extLst>
                <a:ext uri="{FF2B5EF4-FFF2-40B4-BE49-F238E27FC236}">
                  <a16:creationId xmlns:a16="http://schemas.microsoft.com/office/drawing/2014/main" id="{C9CAE903-ADB3-4CE4-950E-EE0837F2D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1112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45">
              <a:extLst>
                <a:ext uri="{FF2B5EF4-FFF2-40B4-BE49-F238E27FC236}">
                  <a16:creationId xmlns:a16="http://schemas.microsoft.com/office/drawing/2014/main" id="{81FA9D8F-DF11-408E-A5F7-94E3C41BD0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322928"/>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4A8A749C-9CB9-446B-8CA4-7E77E2EDC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7268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6">
              <a:extLst>
                <a:ext uri="{FF2B5EF4-FFF2-40B4-BE49-F238E27FC236}">
                  <a16:creationId xmlns:a16="http://schemas.microsoft.com/office/drawing/2014/main" id="{8DCE61AA-D23B-4949-B97D-8107FB476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69747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D5734C15-885E-4C4A-BCE2-40EEBC4201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71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25">
              <a:extLst>
                <a:ext uri="{FF2B5EF4-FFF2-40B4-BE49-F238E27FC236}">
                  <a16:creationId xmlns:a16="http://schemas.microsoft.com/office/drawing/2014/main" id="{0DF76958-CCA0-4139-9926-1713899D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47976"/>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997EAA8D-E8EB-4B67-BA2D-4CC4C6087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3083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41">
              <a:extLst>
                <a:ext uri="{FF2B5EF4-FFF2-40B4-BE49-F238E27FC236}">
                  <a16:creationId xmlns:a16="http://schemas.microsoft.com/office/drawing/2014/main" id="{41C18114-E8E5-4736-9BE6-D4E67C3DF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6834" y="627619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49">
              <a:extLst>
                <a:ext uri="{FF2B5EF4-FFF2-40B4-BE49-F238E27FC236}">
                  <a16:creationId xmlns:a16="http://schemas.microsoft.com/office/drawing/2014/main" id="{0389C81B-E6D1-4D7D-903B-154945D7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505408"/>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0">
              <a:extLst>
                <a:ext uri="{FF2B5EF4-FFF2-40B4-BE49-F238E27FC236}">
                  <a16:creationId xmlns:a16="http://schemas.microsoft.com/office/drawing/2014/main" id="{D2AB3F76-E9FC-4760-8087-74D9EC6B7A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4418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5">
              <a:extLst>
                <a:ext uri="{FF2B5EF4-FFF2-40B4-BE49-F238E27FC236}">
                  <a16:creationId xmlns:a16="http://schemas.microsoft.com/office/drawing/2014/main" id="{BC4AA8F0-169B-4D3A-99B4-B8757EE21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3208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7">
              <a:extLst>
                <a:ext uri="{FF2B5EF4-FFF2-40B4-BE49-F238E27FC236}">
                  <a16:creationId xmlns:a16="http://schemas.microsoft.com/office/drawing/2014/main" id="{2E71E590-28E1-4E12-A79C-376650B7B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55114"/>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3">
              <a:extLst>
                <a:ext uri="{FF2B5EF4-FFF2-40B4-BE49-F238E27FC236}">
                  <a16:creationId xmlns:a16="http://schemas.microsoft.com/office/drawing/2014/main" id="{FB9AB424-39E3-46C5-A19E-DDEE175545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505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17">
              <a:extLst>
                <a:ext uri="{FF2B5EF4-FFF2-40B4-BE49-F238E27FC236}">
                  <a16:creationId xmlns:a16="http://schemas.microsoft.com/office/drawing/2014/main" id="{2ED9F50D-1DF6-4628-AC2C-FB8CAC3D04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744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18">
              <a:extLst>
                <a:ext uri="{FF2B5EF4-FFF2-40B4-BE49-F238E27FC236}">
                  <a16:creationId xmlns:a16="http://schemas.microsoft.com/office/drawing/2014/main" id="{0E070AAF-5102-4318-B35D-13957B198A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52121"/>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9">
              <a:extLst>
                <a:ext uri="{FF2B5EF4-FFF2-40B4-BE49-F238E27FC236}">
                  <a16:creationId xmlns:a16="http://schemas.microsoft.com/office/drawing/2014/main" id="{5436B656-AD36-4B2B-9198-4C370D8F7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8374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39">
              <a:extLst>
                <a:ext uri="{FF2B5EF4-FFF2-40B4-BE49-F238E27FC236}">
                  <a16:creationId xmlns:a16="http://schemas.microsoft.com/office/drawing/2014/main" id="{2071E1E0-F515-47F5-A550-E9ED439385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5660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44">
              <a:extLst>
                <a:ext uri="{FF2B5EF4-FFF2-40B4-BE49-F238E27FC236}">
                  <a16:creationId xmlns:a16="http://schemas.microsoft.com/office/drawing/2014/main" id="{7DCF15B1-1606-4701-8EC0-95112EC8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8602" y="597959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45">
              <a:extLst>
                <a:ext uri="{FF2B5EF4-FFF2-40B4-BE49-F238E27FC236}">
                  <a16:creationId xmlns:a16="http://schemas.microsoft.com/office/drawing/2014/main" id="{8C9C97D2-7D94-41DB-B4EC-4B69B0D50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9608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
              <a:extLst>
                <a:ext uri="{FF2B5EF4-FFF2-40B4-BE49-F238E27FC236}">
                  <a16:creationId xmlns:a16="http://schemas.microsoft.com/office/drawing/2014/main" id="{65F9D91C-5585-464F-8086-E5ED0ADB5C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4584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06">
              <a:extLst>
                <a:ext uri="{FF2B5EF4-FFF2-40B4-BE49-F238E27FC236}">
                  <a16:creationId xmlns:a16="http://schemas.microsoft.com/office/drawing/2014/main" id="{99F6EA4E-7EF3-4B4A-BEA7-0D3D931C0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6381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8">
              <a:extLst>
                <a:ext uri="{FF2B5EF4-FFF2-40B4-BE49-F238E27FC236}">
                  <a16:creationId xmlns:a16="http://schemas.microsoft.com/office/drawing/2014/main" id="{BA526659-F1A4-4042-A108-76CFB3DBD7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78347" y="672697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5">
              <a:extLst>
                <a:ext uri="{FF2B5EF4-FFF2-40B4-BE49-F238E27FC236}">
                  <a16:creationId xmlns:a16="http://schemas.microsoft.com/office/drawing/2014/main" id="{9877EF40-90CB-4799-8572-4F4A5E10AC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13822" y="65364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9">
              <a:extLst>
                <a:ext uri="{FF2B5EF4-FFF2-40B4-BE49-F238E27FC236}">
                  <a16:creationId xmlns:a16="http://schemas.microsoft.com/office/drawing/2014/main" id="{285DA720-E488-4A9B-A140-1F44737ECF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33243" y="6057983"/>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1">
              <a:extLst>
                <a:ext uri="{FF2B5EF4-FFF2-40B4-BE49-F238E27FC236}">
                  <a16:creationId xmlns:a16="http://schemas.microsoft.com/office/drawing/2014/main" id="{D38D4092-51E3-4A36-8175-82F5C85F4F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2683" y="637736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36">
              <a:extLst>
                <a:ext uri="{FF2B5EF4-FFF2-40B4-BE49-F238E27FC236}">
                  <a16:creationId xmlns:a16="http://schemas.microsoft.com/office/drawing/2014/main" id="{6D5B3102-2CB4-4953-9813-30F073A29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01806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1">
              <a:extLst>
                <a:ext uri="{FF2B5EF4-FFF2-40B4-BE49-F238E27FC236}">
                  <a16:creationId xmlns:a16="http://schemas.microsoft.com/office/drawing/2014/main" id="{AFCEC11A-95B5-4DF7-A30A-DD051FCDAB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2500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C37CBD80-4119-4E02-94C4-260BA62B5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66439" y="647928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70">
              <a:extLst>
                <a:ext uri="{FF2B5EF4-FFF2-40B4-BE49-F238E27FC236}">
                  <a16:creationId xmlns:a16="http://schemas.microsoft.com/office/drawing/2014/main" id="{64EDD805-B615-4022-8A64-4554869C68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77017" y="628484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5">
              <a:extLst>
                <a:ext uri="{FF2B5EF4-FFF2-40B4-BE49-F238E27FC236}">
                  <a16:creationId xmlns:a16="http://schemas.microsoft.com/office/drawing/2014/main" id="{5A8DE9EF-D932-4386-88F7-1D0F5A2E1D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80423" y="647273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7">
              <a:extLst>
                <a:ext uri="{FF2B5EF4-FFF2-40B4-BE49-F238E27FC236}">
                  <a16:creationId xmlns:a16="http://schemas.microsoft.com/office/drawing/2014/main" id="{0439362E-63A9-4091-92AF-0B6203699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67902" y="669577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041EAA16-517F-47E9-AB9D-47740608E5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74658" y="601509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E0071F9A-C5AF-4EA0-A186-BF24F089D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4074" y="659277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9">
              <a:extLst>
                <a:ext uri="{FF2B5EF4-FFF2-40B4-BE49-F238E27FC236}">
                  <a16:creationId xmlns:a16="http://schemas.microsoft.com/office/drawing/2014/main" id="{8273660E-2FC8-4FED-8D67-CFF1D69A3D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0748" y="632440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39">
              <a:extLst>
                <a:ext uri="{FF2B5EF4-FFF2-40B4-BE49-F238E27FC236}">
                  <a16:creationId xmlns:a16="http://schemas.microsoft.com/office/drawing/2014/main" id="{92B33B56-557D-46CD-89E8-FA7B9BFF7C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5994" y="6563145"/>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44">
              <a:extLst>
                <a:ext uri="{FF2B5EF4-FFF2-40B4-BE49-F238E27FC236}">
                  <a16:creationId xmlns:a16="http://schemas.microsoft.com/office/drawing/2014/main" id="{43EAC14F-C938-4BCE-A1EC-4E31AEC3B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8853" y="6090959"/>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45">
              <a:extLst>
                <a:ext uri="{FF2B5EF4-FFF2-40B4-BE49-F238E27FC236}">
                  <a16:creationId xmlns:a16="http://schemas.microsoft.com/office/drawing/2014/main" id="{5C3C5159-9C8B-4BC2-BDF4-DB4B56DF5D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15163" y="6302623"/>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8">
              <a:extLst>
                <a:ext uri="{FF2B5EF4-FFF2-40B4-BE49-F238E27FC236}">
                  <a16:creationId xmlns:a16="http://schemas.microsoft.com/office/drawing/2014/main" id="{50ECDAAF-E711-4CBA-AD5D-B5A352589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41706" y="675237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06">
              <a:extLst>
                <a:ext uri="{FF2B5EF4-FFF2-40B4-BE49-F238E27FC236}">
                  <a16:creationId xmlns:a16="http://schemas.microsoft.com/office/drawing/2014/main" id="{ABD3ADE5-C4C8-43BF-A004-1DB4E97675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0911" y="675223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70">
              <a:extLst>
                <a:ext uri="{FF2B5EF4-FFF2-40B4-BE49-F238E27FC236}">
                  <a16:creationId xmlns:a16="http://schemas.microsoft.com/office/drawing/2014/main" id="{E7018D39-07D6-4351-810D-29741E712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35999"/>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85">
              <a:extLst>
                <a:ext uri="{FF2B5EF4-FFF2-40B4-BE49-F238E27FC236}">
                  <a16:creationId xmlns:a16="http://schemas.microsoft.com/office/drawing/2014/main" id="{45EC1EF3-73E3-46EC-B05F-E68CE16760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423893"/>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7">
              <a:extLst>
                <a:ext uri="{FF2B5EF4-FFF2-40B4-BE49-F238E27FC236}">
                  <a16:creationId xmlns:a16="http://schemas.microsoft.com/office/drawing/2014/main" id="{D455521C-F22B-4367-ACA7-595CC4F42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4692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3">
              <a:extLst>
                <a:ext uri="{FF2B5EF4-FFF2-40B4-BE49-F238E27FC236}">
                  <a16:creationId xmlns:a16="http://schemas.microsoft.com/office/drawing/2014/main" id="{9B228660-6A2E-4C6F-9B6C-D7A7CC69D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11334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17">
              <a:extLst>
                <a:ext uri="{FF2B5EF4-FFF2-40B4-BE49-F238E27FC236}">
                  <a16:creationId xmlns:a16="http://schemas.microsoft.com/office/drawing/2014/main" id="{C20DC9CF-6D6F-44D0-A7C5-3222D6A89A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6624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18">
              <a:extLst>
                <a:ext uri="{FF2B5EF4-FFF2-40B4-BE49-F238E27FC236}">
                  <a16:creationId xmlns:a16="http://schemas.microsoft.com/office/drawing/2014/main" id="{78BFEA79-09D0-47A0-8777-82867E0E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3936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19">
              <a:extLst>
                <a:ext uri="{FF2B5EF4-FFF2-40B4-BE49-F238E27FC236}">
                  <a16:creationId xmlns:a16="http://schemas.microsoft.com/office/drawing/2014/main" id="{A150377E-0862-45D6-9912-9237A1F85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8073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39">
              <a:extLst>
                <a:ext uri="{FF2B5EF4-FFF2-40B4-BE49-F238E27FC236}">
                  <a16:creationId xmlns:a16="http://schemas.microsoft.com/office/drawing/2014/main" id="{44B0C21D-2951-47F9-88CA-1F4E98538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48421"/>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44">
              <a:extLst>
                <a:ext uri="{FF2B5EF4-FFF2-40B4-BE49-F238E27FC236}">
                  <a16:creationId xmlns:a16="http://schemas.microsoft.com/office/drawing/2014/main" id="{E5B500A1-AF9B-49A1-B6B0-51FC17B8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7623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45">
              <a:extLst>
                <a:ext uri="{FF2B5EF4-FFF2-40B4-BE49-F238E27FC236}">
                  <a16:creationId xmlns:a16="http://schemas.microsoft.com/office/drawing/2014/main" id="{E4D6D63F-DCA7-42C7-A1FF-844F40C50B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8789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
              <a:extLst>
                <a:ext uri="{FF2B5EF4-FFF2-40B4-BE49-F238E27FC236}">
                  <a16:creationId xmlns:a16="http://schemas.microsoft.com/office/drawing/2014/main" id="{8697CA0D-22DD-482E-9EBE-5AC02B1C0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376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5">
              <a:extLst>
                <a:ext uri="{FF2B5EF4-FFF2-40B4-BE49-F238E27FC236}">
                  <a16:creationId xmlns:a16="http://schemas.microsoft.com/office/drawing/2014/main" id="{0F638DFA-E3FC-449B-A784-DC4E10846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1068" y="6040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4">
              <a:extLst>
                <a:ext uri="{FF2B5EF4-FFF2-40B4-BE49-F238E27FC236}">
                  <a16:creationId xmlns:a16="http://schemas.microsoft.com/office/drawing/2014/main" id="{30C58E92-3C12-4DDC-9E8B-6B8949D3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7909" y="59452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4">
              <a:extLst>
                <a:ext uri="{FF2B5EF4-FFF2-40B4-BE49-F238E27FC236}">
                  <a16:creationId xmlns:a16="http://schemas.microsoft.com/office/drawing/2014/main" id="{65C2555C-68ED-4AA1-8EC4-9ED08441E0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17059" y="607518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70">
              <a:extLst>
                <a:ext uri="{FF2B5EF4-FFF2-40B4-BE49-F238E27FC236}">
                  <a16:creationId xmlns:a16="http://schemas.microsoft.com/office/drawing/2014/main" id="{2E89B8BC-4B28-466A-9162-64BABFA94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7349" y="60983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85">
              <a:extLst>
                <a:ext uri="{FF2B5EF4-FFF2-40B4-BE49-F238E27FC236}">
                  <a16:creationId xmlns:a16="http://schemas.microsoft.com/office/drawing/2014/main" id="{CE1C577C-8272-42AD-BA80-547605EE38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12741" y="609601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38">
              <a:extLst>
                <a:ext uri="{FF2B5EF4-FFF2-40B4-BE49-F238E27FC236}">
                  <a16:creationId xmlns:a16="http://schemas.microsoft.com/office/drawing/2014/main" id="{9D6179B9-63A8-4087-B0D7-442412CBD4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5941" y="60041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39">
              <a:extLst>
                <a:ext uri="{FF2B5EF4-FFF2-40B4-BE49-F238E27FC236}">
                  <a16:creationId xmlns:a16="http://schemas.microsoft.com/office/drawing/2014/main" id="{CADD67EC-77B7-47BA-9D84-FC526915ED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3951" y="619976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8">
              <a:extLst>
                <a:ext uri="{FF2B5EF4-FFF2-40B4-BE49-F238E27FC236}">
                  <a16:creationId xmlns:a16="http://schemas.microsoft.com/office/drawing/2014/main" id="{5CFAE0AC-B0B1-4BBD-A3B2-476B343D9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1807" y="606739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39">
              <a:extLst>
                <a:ext uri="{FF2B5EF4-FFF2-40B4-BE49-F238E27FC236}">
                  <a16:creationId xmlns:a16="http://schemas.microsoft.com/office/drawing/2014/main" id="{F33104F7-7254-4522-B3EF-B9391BA9DE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0379" y="597780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38">
              <a:extLst>
                <a:ext uri="{FF2B5EF4-FFF2-40B4-BE49-F238E27FC236}">
                  <a16:creationId xmlns:a16="http://schemas.microsoft.com/office/drawing/2014/main" id="{95F2981E-6FD0-4E2E-9C96-25DDC8ABF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4348" y="608122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39">
              <a:extLst>
                <a:ext uri="{FF2B5EF4-FFF2-40B4-BE49-F238E27FC236}">
                  <a16:creationId xmlns:a16="http://schemas.microsoft.com/office/drawing/2014/main" id="{C4B43AF8-30C3-4D75-9592-EB022861F6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2809" y="60440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1" name="Rectangle 160">
            <a:extLst>
              <a:ext uri="{FF2B5EF4-FFF2-40B4-BE49-F238E27FC236}">
                <a16:creationId xmlns:a16="http://schemas.microsoft.com/office/drawing/2014/main" id="{B4CE0640-B5AC-420F-A979-4701983D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2773" y="871729"/>
            <a:ext cx="7849227" cy="5109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EB508BA-F0AA-1287-C81F-F367B92CE876}"/>
              </a:ext>
            </a:extLst>
          </p:cNvPr>
          <p:cNvPicPr>
            <a:picLocks noGrp="1" noChangeAspect="1"/>
          </p:cNvPicPr>
          <p:nvPr>
            <p:ph idx="1"/>
          </p:nvPr>
        </p:nvPicPr>
        <p:blipFill>
          <a:blip r:embed="rId3"/>
          <a:stretch>
            <a:fillRect/>
          </a:stretch>
        </p:blipFill>
        <p:spPr>
          <a:xfrm>
            <a:off x="4342772" y="1484294"/>
            <a:ext cx="7849227" cy="3872591"/>
          </a:xfrm>
        </p:spPr>
      </p:pic>
    </p:spTree>
    <p:extLst>
      <p:ext uri="{BB962C8B-B14F-4D97-AF65-F5344CB8AC3E}">
        <p14:creationId xmlns:p14="http://schemas.microsoft.com/office/powerpoint/2010/main" val="3601727803"/>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958</TotalTime>
  <Words>1791</Words>
  <Application>Microsoft Office PowerPoint</Application>
  <PresentationFormat>Widescreen</PresentationFormat>
  <Paragraphs>232</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ADLaM Display</vt:lpstr>
      <vt:lpstr>Aptos</vt:lpstr>
      <vt:lpstr>Arial</vt:lpstr>
      <vt:lpstr>Avenir Next LT Pro</vt:lpstr>
      <vt:lpstr>Modern Love</vt:lpstr>
      <vt:lpstr>BohemianVTI</vt:lpstr>
      <vt:lpstr>Client Relationship Manager</vt:lpstr>
      <vt:lpstr>What is a CRM?</vt:lpstr>
      <vt:lpstr>What’s the need for a CRM?</vt:lpstr>
      <vt:lpstr>Legal Implications</vt:lpstr>
      <vt:lpstr>Ethical Implications</vt:lpstr>
      <vt:lpstr>Social Implications</vt:lpstr>
      <vt:lpstr>Requirements and Expectations for the project</vt:lpstr>
      <vt:lpstr>Non-Functional Requirements</vt:lpstr>
      <vt:lpstr>What are features of my CRM?</vt:lpstr>
      <vt:lpstr>Companies</vt:lpstr>
      <vt:lpstr>Contacts</vt:lpstr>
      <vt:lpstr>Leads</vt:lpstr>
      <vt:lpstr>Quotes</vt:lpstr>
      <vt:lpstr>Invoices</vt:lpstr>
      <vt:lpstr>Firm’s Leads/Quotes/Invoices/Companies/Contacts</vt:lpstr>
      <vt:lpstr>Reporting</vt:lpstr>
      <vt:lpstr>How did I make the App?</vt:lpstr>
      <vt:lpstr>Django Models</vt:lpstr>
      <vt:lpstr>Django Model Forms</vt:lpstr>
      <vt:lpstr>Django Model FormSet</vt:lpstr>
      <vt:lpstr>Testing</vt:lpstr>
      <vt:lpstr>Structure</vt:lpstr>
      <vt:lpstr>Code</vt:lpstr>
      <vt:lpstr>Reflection on the Tools</vt:lpstr>
      <vt:lpstr>What I would do differently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Joshua Monaghan</dc:creator>
  <cp:lastModifiedBy>Joshua Monaghan</cp:lastModifiedBy>
  <cp:revision>12</cp:revision>
  <dcterms:created xsi:type="dcterms:W3CDTF">2025-06-18T09:11:54Z</dcterms:created>
  <dcterms:modified xsi:type="dcterms:W3CDTF">2025-06-20T06:25:54Z</dcterms:modified>
</cp:coreProperties>
</file>